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69" r:id="rId3"/>
    <p:sldId id="312" r:id="rId4"/>
    <p:sldId id="319" r:id="rId5"/>
    <p:sldId id="320" r:id="rId6"/>
    <p:sldId id="322" r:id="rId7"/>
    <p:sldId id="321" r:id="rId8"/>
    <p:sldId id="323" r:id="rId9"/>
    <p:sldId id="318" r:id="rId10"/>
  </p:sldIdLst>
  <p:sldSz cx="12192000" cy="6858000"/>
  <p:notesSz cx="6888163" cy="100203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9" userDrawn="1">
          <p15:clr>
            <a:srgbClr val="A4A3A4"/>
          </p15:clr>
        </p15:guide>
        <p15:guide id="2" pos="4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4D8E"/>
    <a:srgbClr val="6BC5CF"/>
    <a:srgbClr val="ACE0E6"/>
    <a:srgbClr val="D9D9D9"/>
    <a:srgbClr val="4D6ABB"/>
    <a:srgbClr val="9EAEDA"/>
    <a:srgbClr val="29737B"/>
    <a:srgbClr val="3BABB7"/>
    <a:srgbClr val="55BCC7"/>
    <a:srgbClr val="95D8D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83" autoAdjust="0"/>
    <p:restoredTop sz="94660"/>
  </p:normalViewPr>
  <p:slideViewPr>
    <p:cSldViewPr snapToGrid="0" showGuides="1">
      <p:cViewPr>
        <p:scale>
          <a:sx n="63" d="100"/>
          <a:sy n="63" d="100"/>
        </p:scale>
        <p:origin x="-900" y="-228"/>
      </p:cViewPr>
      <p:guideLst>
        <p:guide orient="horz" pos="2409"/>
        <p:guide pos="4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15DE766-D17F-4D10-ADDC-0F97232D7321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E569863-D311-401A-BD0F-2DA961543B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06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69863-D311-401A-BD0F-2DA961543B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508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506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08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65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299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12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435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8599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52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511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2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1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6C71C-5F54-482D-9F97-498E56AD5583}" type="datetimeFigureOut">
              <a:rPr lang="ru-RU" smtClean="0"/>
              <a:pPr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82AE-F4F0-4E55-9971-E3C9A1172A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44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Группа 66"/>
          <p:cNvGrpSpPr/>
          <p:nvPr/>
        </p:nvGrpSpPr>
        <p:grpSpPr>
          <a:xfrm>
            <a:off x="-2400300" y="-8961119"/>
            <a:ext cx="15365773" cy="16824286"/>
            <a:chOff x="-308919" y="1323596"/>
            <a:chExt cx="5870381" cy="6850693"/>
          </a:xfrm>
          <a:noFill/>
        </p:grpSpPr>
        <p:grpSp>
          <p:nvGrpSpPr>
            <p:cNvPr id="68" name="Группа 67"/>
            <p:cNvGrpSpPr/>
            <p:nvPr/>
          </p:nvGrpSpPr>
          <p:grpSpPr>
            <a:xfrm rot="20734500">
              <a:off x="-308919" y="2323078"/>
              <a:ext cx="5870381" cy="5851211"/>
              <a:chOff x="0" y="0"/>
              <a:chExt cx="5870381" cy="5851211"/>
            </a:xfrm>
            <a:grpFill/>
          </p:grpSpPr>
          <p:grpSp>
            <p:nvGrpSpPr>
              <p:cNvPr id="76" name="Группа 75"/>
              <p:cNvGrpSpPr/>
              <p:nvPr/>
            </p:nvGrpSpPr>
            <p:grpSpPr>
              <a:xfrm>
                <a:off x="0" y="0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125" name="Прямоугольник 124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Прямоугольник 125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" name="Прямоугольник 126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8" name="Прямоугольник 127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Прямоугольник 128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Прямоугольник 129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Прямоугольник 130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7" name="Группа 76"/>
              <p:cNvGrpSpPr/>
              <p:nvPr/>
            </p:nvGrpSpPr>
            <p:grpSpPr>
              <a:xfrm>
                <a:off x="0" y="843065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118" name="Прямоугольник 117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Прямоугольник 118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" name="Прямоугольник 119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Прямоугольник 120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Прямоугольник 121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" name="Прямоугольник 122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" name="Прямоугольник 123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8" name="Группа 77"/>
              <p:cNvGrpSpPr/>
              <p:nvPr/>
            </p:nvGrpSpPr>
            <p:grpSpPr>
              <a:xfrm>
                <a:off x="0" y="1689370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111" name="Прямоугольник 110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" name="Прямоугольник 111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" name="Прямоугольник 114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" name="Прямоугольник 115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Прямоугольник 116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9" name="Группа 78"/>
              <p:cNvGrpSpPr/>
              <p:nvPr/>
            </p:nvGrpSpPr>
            <p:grpSpPr>
              <a:xfrm>
                <a:off x="0" y="2532435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104" name="Прямоугольник 103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7" name="Прямоугольник 106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0" name="Группа 79"/>
              <p:cNvGrpSpPr/>
              <p:nvPr/>
            </p:nvGrpSpPr>
            <p:grpSpPr>
              <a:xfrm>
                <a:off x="0" y="3381983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97" name="Прямоугольник 96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Прямоугольник 97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Прямоугольник 99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1" name="Группа 80"/>
              <p:cNvGrpSpPr/>
              <p:nvPr/>
            </p:nvGrpSpPr>
            <p:grpSpPr>
              <a:xfrm>
                <a:off x="0" y="4225048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90" name="Прямоугольник 89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" name="Прямоугольник 90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рямоугольник 91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рямоугольник 92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рямоугольник 93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рямоугольник 94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Прямоугольник 95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82" name="Группа 81"/>
              <p:cNvGrpSpPr/>
              <p:nvPr/>
            </p:nvGrpSpPr>
            <p:grpSpPr>
              <a:xfrm>
                <a:off x="0" y="5071353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69" name="Шестиугольник 68"/>
            <p:cNvSpPr/>
            <p:nvPr/>
          </p:nvSpPr>
          <p:spPr>
            <a:xfrm rot="15352044">
              <a:off x="1327648" y="1682522"/>
              <a:ext cx="1599173" cy="1399411"/>
            </a:xfrm>
            <a:prstGeom prst="hexagon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 rot="20734500">
              <a:off x="485395" y="3121880"/>
              <a:ext cx="779858" cy="779858"/>
            </a:xfrm>
            <a:prstGeom prst="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Шестиугольник 70"/>
            <p:cNvSpPr/>
            <p:nvPr/>
          </p:nvSpPr>
          <p:spPr>
            <a:xfrm rot="15352044">
              <a:off x="2792051" y="1429614"/>
              <a:ext cx="1179653" cy="967617"/>
            </a:xfrm>
            <a:prstGeom prst="hexagon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Шестиугольник 71"/>
            <p:cNvSpPr/>
            <p:nvPr/>
          </p:nvSpPr>
          <p:spPr>
            <a:xfrm rot="15352044">
              <a:off x="813756" y="4558784"/>
              <a:ext cx="1953055" cy="1720168"/>
            </a:xfrm>
            <a:prstGeom prst="hexagon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Шестиугольник 72"/>
            <p:cNvSpPr/>
            <p:nvPr/>
          </p:nvSpPr>
          <p:spPr>
            <a:xfrm rot="15352044">
              <a:off x="3851840" y="5420440"/>
              <a:ext cx="1662741" cy="1441739"/>
            </a:xfrm>
            <a:prstGeom prst="hexagon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 rot="20734500">
              <a:off x="3640553" y="1636539"/>
              <a:ext cx="432000" cy="432000"/>
            </a:xfrm>
            <a:prstGeom prst="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 rot="20734500">
              <a:off x="420219" y="2064910"/>
              <a:ext cx="313481" cy="323093"/>
            </a:xfrm>
            <a:prstGeom prst="rect">
              <a:avLst/>
            </a:prstGeom>
            <a:grp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Овал 35"/>
          <p:cNvSpPr/>
          <p:nvPr/>
        </p:nvSpPr>
        <p:spPr>
          <a:xfrm rot="20387526">
            <a:off x="3895323" y="2419101"/>
            <a:ext cx="5217819" cy="5257692"/>
          </a:xfrm>
          <a:prstGeom prst="ellipse">
            <a:avLst/>
          </a:prstGeom>
          <a:solidFill>
            <a:srgbClr val="8037B7">
              <a:alpha val="4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2731031">
            <a:off x="4483046" y="-1656120"/>
            <a:ext cx="5285822" cy="5246652"/>
          </a:xfrm>
          <a:prstGeom prst="ellipse">
            <a:avLst/>
          </a:prstGeom>
          <a:solidFill>
            <a:srgbClr val="92D050">
              <a:alpha val="38039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rot="792482">
            <a:off x="6364869" y="791265"/>
            <a:ext cx="5124176" cy="5367128"/>
          </a:xfrm>
          <a:prstGeom prst="ellipse">
            <a:avLst/>
          </a:prstGeom>
          <a:solidFill>
            <a:srgbClr val="FFB66D">
              <a:alpha val="36863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19186377">
            <a:off x="1523317" y="-583777"/>
            <a:ext cx="5255865" cy="5203624"/>
          </a:xfrm>
          <a:prstGeom prst="ellipse">
            <a:avLst/>
          </a:prstGeom>
          <a:solidFill>
            <a:srgbClr val="039ABD">
              <a:alpha val="25098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19019660">
            <a:off x="1549348" y="2587867"/>
            <a:ext cx="4514544" cy="4892816"/>
          </a:xfrm>
          <a:prstGeom prst="ellipse">
            <a:avLst/>
          </a:prstGeom>
          <a:solidFill>
            <a:srgbClr val="CC0066">
              <a:alpha val="21961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ильный пятиугольник 27"/>
          <p:cNvSpPr/>
          <p:nvPr/>
        </p:nvSpPr>
        <p:spPr>
          <a:xfrm rot="1474204">
            <a:off x="3712885" y="879802"/>
            <a:ext cx="5019212" cy="4710580"/>
          </a:xfrm>
          <a:prstGeom prst="pentagon">
            <a:avLst/>
          </a:prstGeom>
          <a:solidFill>
            <a:srgbClr val="FFFFFF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rot="1474204">
            <a:off x="-869363" y="-2230886"/>
            <a:ext cx="13939652" cy="11306535"/>
          </a:xfrm>
          <a:custGeom>
            <a:avLst/>
            <a:gdLst>
              <a:gd name="connsiteX0" fmla="*/ 7017056 w 13939652"/>
              <a:gd name="connsiteY0" fmla="*/ 2672365 h 11306535"/>
              <a:gd name="connsiteX1" fmla="*/ 4116795 w 13939652"/>
              <a:gd name="connsiteY1" fmla="*/ 4770256 h 11306535"/>
              <a:gd name="connsiteX2" fmla="*/ 5224596 w 13939652"/>
              <a:gd name="connsiteY2" fmla="*/ 8164715 h 11306535"/>
              <a:gd name="connsiteX3" fmla="*/ 8809516 w 13939652"/>
              <a:gd name="connsiteY3" fmla="*/ 8164715 h 11306535"/>
              <a:gd name="connsiteX4" fmla="*/ 9917317 w 13939652"/>
              <a:gd name="connsiteY4" fmla="*/ 4770256 h 11306535"/>
              <a:gd name="connsiteX5" fmla="*/ 0 w 13939652"/>
              <a:gd name="connsiteY5" fmla="*/ 5069504 h 11306535"/>
              <a:gd name="connsiteX6" fmla="*/ 11088056 w 13939652"/>
              <a:gd name="connsiteY6" fmla="*/ 0 h 11306535"/>
              <a:gd name="connsiteX7" fmla="*/ 13939652 w 13939652"/>
              <a:gd name="connsiteY7" fmla="*/ 6237032 h 11306535"/>
              <a:gd name="connsiteX8" fmla="*/ 2851595 w 13939652"/>
              <a:gd name="connsiteY8" fmla="*/ 11306535 h 11306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9652" h="11306535">
                <a:moveTo>
                  <a:pt x="7017056" y="2672365"/>
                </a:moveTo>
                <a:lnTo>
                  <a:pt x="4116795" y="4770256"/>
                </a:lnTo>
                <a:lnTo>
                  <a:pt x="5224596" y="8164715"/>
                </a:lnTo>
                <a:lnTo>
                  <a:pt x="8809516" y="8164715"/>
                </a:lnTo>
                <a:lnTo>
                  <a:pt x="9917317" y="4770256"/>
                </a:lnTo>
                <a:close/>
                <a:moveTo>
                  <a:pt x="0" y="5069504"/>
                </a:moveTo>
                <a:lnTo>
                  <a:pt x="11088056" y="0"/>
                </a:lnTo>
                <a:lnTo>
                  <a:pt x="13939652" y="6237032"/>
                </a:lnTo>
                <a:lnTo>
                  <a:pt x="2851595" y="11306535"/>
                </a:lnTo>
                <a:close/>
              </a:path>
            </a:pathLst>
          </a:cu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" name="Группа 44"/>
          <p:cNvGrpSpPr/>
          <p:nvPr/>
        </p:nvGrpSpPr>
        <p:grpSpPr>
          <a:xfrm rot="1408147">
            <a:off x="-7605022" y="-4217396"/>
            <a:ext cx="4879527" cy="4831335"/>
            <a:chOff x="3796948" y="-5191309"/>
            <a:chExt cx="4879527" cy="4831335"/>
          </a:xfrm>
        </p:grpSpPr>
        <p:sp>
          <p:nvSpPr>
            <p:cNvPr id="30" name="Полилиния 29"/>
            <p:cNvSpPr/>
            <p:nvPr/>
          </p:nvSpPr>
          <p:spPr>
            <a:xfrm>
              <a:off x="6870193" y="-5191309"/>
              <a:ext cx="484094" cy="275664"/>
            </a:xfrm>
            <a:custGeom>
              <a:avLst/>
              <a:gdLst>
                <a:gd name="connsiteX0" fmla="*/ 0 w 4188759"/>
                <a:gd name="connsiteY0" fmla="*/ 558053 h 2467535"/>
                <a:gd name="connsiteX1" fmla="*/ 2796988 w 4188759"/>
                <a:gd name="connsiteY1" fmla="*/ 0 h 2467535"/>
                <a:gd name="connsiteX2" fmla="*/ 4188759 w 4188759"/>
                <a:gd name="connsiteY2" fmla="*/ 2467535 h 246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8759" h="2467535">
                  <a:moveTo>
                    <a:pt x="0" y="558053"/>
                  </a:moveTo>
                  <a:lnTo>
                    <a:pt x="2796988" y="0"/>
                  </a:lnTo>
                  <a:lnTo>
                    <a:pt x="4188759" y="2467535"/>
                  </a:lnTo>
                </a:path>
              </a:pathLst>
            </a:custGeom>
            <a:noFill/>
            <a:ln w="952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 rot="4280297">
              <a:off x="8296596" y="-2746630"/>
              <a:ext cx="484094" cy="275664"/>
            </a:xfrm>
            <a:custGeom>
              <a:avLst/>
              <a:gdLst>
                <a:gd name="connsiteX0" fmla="*/ 0 w 4188759"/>
                <a:gd name="connsiteY0" fmla="*/ 558053 h 2467535"/>
                <a:gd name="connsiteX1" fmla="*/ 2796988 w 4188759"/>
                <a:gd name="connsiteY1" fmla="*/ 0 h 2467535"/>
                <a:gd name="connsiteX2" fmla="*/ 4188759 w 4188759"/>
                <a:gd name="connsiteY2" fmla="*/ 2467535 h 246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8759" h="2467535">
                  <a:moveTo>
                    <a:pt x="0" y="558053"/>
                  </a:moveTo>
                  <a:lnTo>
                    <a:pt x="2796988" y="0"/>
                  </a:lnTo>
                  <a:lnTo>
                    <a:pt x="4188759" y="2467535"/>
                  </a:lnTo>
                </a:path>
              </a:pathLst>
            </a:custGeom>
            <a:noFill/>
            <a:ln w="9525">
              <a:solidFill>
                <a:srgbClr val="FEA5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олилиния 31"/>
            <p:cNvSpPr/>
            <p:nvPr/>
          </p:nvSpPr>
          <p:spPr>
            <a:xfrm rot="17269814">
              <a:off x="4077687" y="-4638055"/>
              <a:ext cx="484094" cy="275664"/>
            </a:xfrm>
            <a:custGeom>
              <a:avLst/>
              <a:gdLst>
                <a:gd name="connsiteX0" fmla="*/ 0 w 4188759"/>
                <a:gd name="connsiteY0" fmla="*/ 558053 h 2467535"/>
                <a:gd name="connsiteX1" fmla="*/ 2796988 w 4188759"/>
                <a:gd name="connsiteY1" fmla="*/ 0 h 2467535"/>
                <a:gd name="connsiteX2" fmla="*/ 4188759 w 4188759"/>
                <a:gd name="connsiteY2" fmla="*/ 2467535 h 246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8759" h="2467535">
                  <a:moveTo>
                    <a:pt x="0" y="558053"/>
                  </a:moveTo>
                  <a:lnTo>
                    <a:pt x="2796988" y="0"/>
                  </a:lnTo>
                  <a:lnTo>
                    <a:pt x="4188759" y="2467535"/>
                  </a:lnTo>
                </a:path>
              </a:pathLst>
            </a:custGeom>
            <a:noFill/>
            <a:ln w="9525">
              <a:solidFill>
                <a:srgbClr val="069F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олилиния 32"/>
            <p:cNvSpPr/>
            <p:nvPr/>
          </p:nvSpPr>
          <p:spPr>
            <a:xfrm rot="12837610">
              <a:off x="3796948" y="-1803424"/>
              <a:ext cx="484094" cy="275664"/>
            </a:xfrm>
            <a:custGeom>
              <a:avLst/>
              <a:gdLst>
                <a:gd name="connsiteX0" fmla="*/ 0 w 4188759"/>
                <a:gd name="connsiteY0" fmla="*/ 558053 h 2467535"/>
                <a:gd name="connsiteX1" fmla="*/ 2796988 w 4188759"/>
                <a:gd name="connsiteY1" fmla="*/ 0 h 2467535"/>
                <a:gd name="connsiteX2" fmla="*/ 4188759 w 4188759"/>
                <a:gd name="connsiteY2" fmla="*/ 2467535 h 246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8759" h="2467535">
                  <a:moveTo>
                    <a:pt x="0" y="558053"/>
                  </a:moveTo>
                  <a:lnTo>
                    <a:pt x="2796988" y="0"/>
                  </a:lnTo>
                  <a:lnTo>
                    <a:pt x="4188759" y="2467535"/>
                  </a:lnTo>
                </a:path>
              </a:pathLst>
            </a:custGeom>
            <a:noFill/>
            <a:ln w="9525">
              <a:solidFill>
                <a:srgbClr val="BE2C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8524552">
              <a:off x="6393597" y="-635638"/>
              <a:ext cx="484094" cy="275664"/>
            </a:xfrm>
            <a:custGeom>
              <a:avLst/>
              <a:gdLst>
                <a:gd name="connsiteX0" fmla="*/ 0 w 4188759"/>
                <a:gd name="connsiteY0" fmla="*/ 558053 h 2467535"/>
                <a:gd name="connsiteX1" fmla="*/ 2796988 w 4188759"/>
                <a:gd name="connsiteY1" fmla="*/ 0 h 2467535"/>
                <a:gd name="connsiteX2" fmla="*/ 4188759 w 4188759"/>
                <a:gd name="connsiteY2" fmla="*/ 2467535 h 246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88759" h="2467535">
                  <a:moveTo>
                    <a:pt x="0" y="558053"/>
                  </a:moveTo>
                  <a:lnTo>
                    <a:pt x="2796988" y="0"/>
                  </a:lnTo>
                  <a:lnTo>
                    <a:pt x="4188759" y="2467535"/>
                  </a:lnTo>
                </a:path>
              </a:pathLst>
            </a:custGeom>
            <a:noFill/>
            <a:ln w="95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олилиния 65"/>
          <p:cNvSpPr/>
          <p:nvPr/>
        </p:nvSpPr>
        <p:spPr>
          <a:xfrm>
            <a:off x="1283337" y="-7844269"/>
            <a:ext cx="3671036" cy="3279145"/>
          </a:xfrm>
          <a:custGeom>
            <a:avLst/>
            <a:gdLst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036423 w 5159829"/>
              <a:gd name="connsiteY7" fmla="*/ 2220686 h 4794069"/>
              <a:gd name="connsiteX8" fmla="*/ 3866606 w 5159829"/>
              <a:gd name="connsiteY8" fmla="*/ 2547258 h 4794069"/>
              <a:gd name="connsiteX9" fmla="*/ 3905794 w 5159829"/>
              <a:gd name="connsiteY9" fmla="*/ 2821578 h 4794069"/>
              <a:gd name="connsiteX10" fmla="*/ 4493623 w 5159829"/>
              <a:gd name="connsiteY10" fmla="*/ 3370218 h 4794069"/>
              <a:gd name="connsiteX11" fmla="*/ 4990012 w 5159829"/>
              <a:gd name="connsiteY11" fmla="*/ 3553098 h 4794069"/>
              <a:gd name="connsiteX12" fmla="*/ 5159829 w 5159829"/>
              <a:gd name="connsiteY12" fmla="*/ 3801292 h 4794069"/>
              <a:gd name="connsiteX13" fmla="*/ 4833257 w 5159829"/>
              <a:gd name="connsiteY13" fmla="*/ 4689566 h 4794069"/>
              <a:gd name="connsiteX14" fmla="*/ 4127863 w 5159829"/>
              <a:gd name="connsiteY14" fmla="*/ 4650378 h 4794069"/>
              <a:gd name="connsiteX15" fmla="*/ 3487783 w 5159829"/>
              <a:gd name="connsiteY15" fmla="*/ 4781006 h 4794069"/>
              <a:gd name="connsiteX16" fmla="*/ 2939143 w 5159829"/>
              <a:gd name="connsiteY16" fmla="*/ 4637315 h 4794069"/>
              <a:gd name="connsiteX17" fmla="*/ 2873829 w 5159829"/>
              <a:gd name="connsiteY17" fmla="*/ 4258492 h 4794069"/>
              <a:gd name="connsiteX18" fmla="*/ 2599509 w 5159829"/>
              <a:gd name="connsiteY18" fmla="*/ 4284618 h 4794069"/>
              <a:gd name="connsiteX19" fmla="*/ 2390503 w 5159829"/>
              <a:gd name="connsiteY19" fmla="*/ 4454435 h 4794069"/>
              <a:gd name="connsiteX20" fmla="*/ 2090057 w 5159829"/>
              <a:gd name="connsiteY20" fmla="*/ 4415246 h 4794069"/>
              <a:gd name="connsiteX21" fmla="*/ 1907177 w 5159829"/>
              <a:gd name="connsiteY21" fmla="*/ 4245429 h 4794069"/>
              <a:gd name="connsiteX22" fmla="*/ 1724297 w 5159829"/>
              <a:gd name="connsiteY22" fmla="*/ 4297680 h 4794069"/>
              <a:gd name="connsiteX23" fmla="*/ 1136469 w 5159829"/>
              <a:gd name="connsiteY23" fmla="*/ 4558938 h 4794069"/>
              <a:gd name="connsiteX24" fmla="*/ 822960 w 5159829"/>
              <a:gd name="connsiteY24" fmla="*/ 4741818 h 4794069"/>
              <a:gd name="connsiteX25" fmla="*/ 287383 w 5159829"/>
              <a:gd name="connsiteY25" fmla="*/ 4794069 h 4794069"/>
              <a:gd name="connsiteX26" fmla="*/ 0 w 5159829"/>
              <a:gd name="connsiteY26" fmla="*/ 4454435 h 4794069"/>
              <a:gd name="connsiteX27" fmla="*/ 130629 w 5159829"/>
              <a:gd name="connsiteY27" fmla="*/ 3931920 h 4794069"/>
              <a:gd name="connsiteX28" fmla="*/ 496389 w 5159829"/>
              <a:gd name="connsiteY28" fmla="*/ 3749040 h 4794069"/>
              <a:gd name="connsiteX29" fmla="*/ 600892 w 5159829"/>
              <a:gd name="connsiteY29" fmla="*/ 3566160 h 4794069"/>
              <a:gd name="connsiteX30" fmla="*/ 313509 w 5159829"/>
              <a:gd name="connsiteY30" fmla="*/ 3331029 h 4794069"/>
              <a:gd name="connsiteX31" fmla="*/ 52252 w 5159829"/>
              <a:gd name="connsiteY31" fmla="*/ 2821578 h 4794069"/>
              <a:gd name="connsiteX32" fmla="*/ 182880 w 5159829"/>
              <a:gd name="connsiteY32" fmla="*/ 2364378 h 4794069"/>
              <a:gd name="connsiteX33" fmla="*/ 248194 w 5159829"/>
              <a:gd name="connsiteY33" fmla="*/ 2286000 h 4794069"/>
              <a:gd name="connsiteX34" fmla="*/ 143692 w 5159829"/>
              <a:gd name="connsiteY34" fmla="*/ 1841863 h 4794069"/>
              <a:gd name="connsiteX35" fmla="*/ 365760 w 5159829"/>
              <a:gd name="connsiteY35" fmla="*/ 1541418 h 4794069"/>
              <a:gd name="connsiteX36" fmla="*/ 1031966 w 5159829"/>
              <a:gd name="connsiteY36" fmla="*/ 1672046 h 4794069"/>
              <a:gd name="connsiteX37" fmla="*/ 1319349 w 5159829"/>
              <a:gd name="connsiteY37" fmla="*/ 1776549 h 4794069"/>
              <a:gd name="connsiteX38" fmla="*/ 1515292 w 5159829"/>
              <a:gd name="connsiteY38" fmla="*/ 1711235 h 4794069"/>
              <a:gd name="connsiteX39" fmla="*/ 1593669 w 5159829"/>
              <a:gd name="connsiteY39" fmla="*/ 1436915 h 4794069"/>
              <a:gd name="connsiteX40" fmla="*/ 1489166 w 5159829"/>
              <a:gd name="connsiteY40" fmla="*/ 1175658 h 4794069"/>
              <a:gd name="connsiteX41" fmla="*/ 1436914 w 5159829"/>
              <a:gd name="connsiteY41" fmla="*/ 849086 h 4794069"/>
              <a:gd name="connsiteX42" fmla="*/ 1632857 w 5159829"/>
              <a:gd name="connsiteY42" fmla="*/ 600892 h 4794069"/>
              <a:gd name="connsiteX43" fmla="*/ 1724297 w 5159829"/>
              <a:gd name="connsiteY43" fmla="*/ 509452 h 4794069"/>
              <a:gd name="connsiteX44" fmla="*/ 1658983 w 5159829"/>
              <a:gd name="connsiteY44" fmla="*/ 274320 h 4794069"/>
              <a:gd name="connsiteX45" fmla="*/ 2050869 w 5159829"/>
              <a:gd name="connsiteY45" fmla="*/ 0 h 4794069"/>
              <a:gd name="connsiteX46" fmla="*/ 2481943 w 5159829"/>
              <a:gd name="connsiteY46" fmla="*/ 65315 h 4794069"/>
              <a:gd name="connsiteX47" fmla="*/ 2730137 w 5159829"/>
              <a:gd name="connsiteY47" fmla="*/ 574766 h 4794069"/>
              <a:gd name="connsiteX48" fmla="*/ 3004457 w 5159829"/>
              <a:gd name="connsiteY48" fmla="*/ 600892 h 4794069"/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036423 w 5159829"/>
              <a:gd name="connsiteY7" fmla="*/ 2220686 h 4794069"/>
              <a:gd name="connsiteX8" fmla="*/ 3866606 w 5159829"/>
              <a:gd name="connsiteY8" fmla="*/ 2547258 h 4794069"/>
              <a:gd name="connsiteX9" fmla="*/ 4010296 w 5159829"/>
              <a:gd name="connsiteY9" fmla="*/ 2821578 h 4794069"/>
              <a:gd name="connsiteX10" fmla="*/ 4493623 w 5159829"/>
              <a:gd name="connsiteY10" fmla="*/ 3370218 h 4794069"/>
              <a:gd name="connsiteX11" fmla="*/ 4990012 w 5159829"/>
              <a:gd name="connsiteY11" fmla="*/ 3553098 h 4794069"/>
              <a:gd name="connsiteX12" fmla="*/ 5159829 w 5159829"/>
              <a:gd name="connsiteY12" fmla="*/ 3801292 h 4794069"/>
              <a:gd name="connsiteX13" fmla="*/ 4833257 w 5159829"/>
              <a:gd name="connsiteY13" fmla="*/ 4689566 h 4794069"/>
              <a:gd name="connsiteX14" fmla="*/ 4127863 w 5159829"/>
              <a:gd name="connsiteY14" fmla="*/ 4650378 h 4794069"/>
              <a:gd name="connsiteX15" fmla="*/ 3487783 w 5159829"/>
              <a:gd name="connsiteY15" fmla="*/ 4781006 h 4794069"/>
              <a:gd name="connsiteX16" fmla="*/ 2939143 w 5159829"/>
              <a:gd name="connsiteY16" fmla="*/ 4637315 h 4794069"/>
              <a:gd name="connsiteX17" fmla="*/ 2873829 w 5159829"/>
              <a:gd name="connsiteY17" fmla="*/ 4258492 h 4794069"/>
              <a:gd name="connsiteX18" fmla="*/ 2599509 w 5159829"/>
              <a:gd name="connsiteY18" fmla="*/ 4284618 h 4794069"/>
              <a:gd name="connsiteX19" fmla="*/ 2390503 w 5159829"/>
              <a:gd name="connsiteY19" fmla="*/ 4454435 h 4794069"/>
              <a:gd name="connsiteX20" fmla="*/ 2090057 w 5159829"/>
              <a:gd name="connsiteY20" fmla="*/ 4415246 h 4794069"/>
              <a:gd name="connsiteX21" fmla="*/ 1907177 w 5159829"/>
              <a:gd name="connsiteY21" fmla="*/ 4245429 h 4794069"/>
              <a:gd name="connsiteX22" fmla="*/ 1724297 w 5159829"/>
              <a:gd name="connsiteY22" fmla="*/ 4297680 h 4794069"/>
              <a:gd name="connsiteX23" fmla="*/ 1136469 w 5159829"/>
              <a:gd name="connsiteY23" fmla="*/ 4558938 h 4794069"/>
              <a:gd name="connsiteX24" fmla="*/ 822960 w 5159829"/>
              <a:gd name="connsiteY24" fmla="*/ 4741818 h 4794069"/>
              <a:gd name="connsiteX25" fmla="*/ 287383 w 5159829"/>
              <a:gd name="connsiteY25" fmla="*/ 4794069 h 4794069"/>
              <a:gd name="connsiteX26" fmla="*/ 0 w 5159829"/>
              <a:gd name="connsiteY26" fmla="*/ 4454435 h 4794069"/>
              <a:gd name="connsiteX27" fmla="*/ 130629 w 5159829"/>
              <a:gd name="connsiteY27" fmla="*/ 3931920 h 4794069"/>
              <a:gd name="connsiteX28" fmla="*/ 496389 w 5159829"/>
              <a:gd name="connsiteY28" fmla="*/ 3749040 h 4794069"/>
              <a:gd name="connsiteX29" fmla="*/ 600892 w 5159829"/>
              <a:gd name="connsiteY29" fmla="*/ 3566160 h 4794069"/>
              <a:gd name="connsiteX30" fmla="*/ 313509 w 5159829"/>
              <a:gd name="connsiteY30" fmla="*/ 3331029 h 4794069"/>
              <a:gd name="connsiteX31" fmla="*/ 52252 w 5159829"/>
              <a:gd name="connsiteY31" fmla="*/ 2821578 h 4794069"/>
              <a:gd name="connsiteX32" fmla="*/ 182880 w 5159829"/>
              <a:gd name="connsiteY32" fmla="*/ 2364378 h 4794069"/>
              <a:gd name="connsiteX33" fmla="*/ 248194 w 5159829"/>
              <a:gd name="connsiteY33" fmla="*/ 2286000 h 4794069"/>
              <a:gd name="connsiteX34" fmla="*/ 143692 w 5159829"/>
              <a:gd name="connsiteY34" fmla="*/ 1841863 h 4794069"/>
              <a:gd name="connsiteX35" fmla="*/ 365760 w 5159829"/>
              <a:gd name="connsiteY35" fmla="*/ 1541418 h 4794069"/>
              <a:gd name="connsiteX36" fmla="*/ 1031966 w 5159829"/>
              <a:gd name="connsiteY36" fmla="*/ 1672046 h 4794069"/>
              <a:gd name="connsiteX37" fmla="*/ 1319349 w 5159829"/>
              <a:gd name="connsiteY37" fmla="*/ 1776549 h 4794069"/>
              <a:gd name="connsiteX38" fmla="*/ 1515292 w 5159829"/>
              <a:gd name="connsiteY38" fmla="*/ 1711235 h 4794069"/>
              <a:gd name="connsiteX39" fmla="*/ 1593669 w 5159829"/>
              <a:gd name="connsiteY39" fmla="*/ 1436915 h 4794069"/>
              <a:gd name="connsiteX40" fmla="*/ 1489166 w 5159829"/>
              <a:gd name="connsiteY40" fmla="*/ 1175658 h 4794069"/>
              <a:gd name="connsiteX41" fmla="*/ 1436914 w 5159829"/>
              <a:gd name="connsiteY41" fmla="*/ 849086 h 4794069"/>
              <a:gd name="connsiteX42" fmla="*/ 1632857 w 5159829"/>
              <a:gd name="connsiteY42" fmla="*/ 600892 h 4794069"/>
              <a:gd name="connsiteX43" fmla="*/ 1724297 w 5159829"/>
              <a:gd name="connsiteY43" fmla="*/ 509452 h 4794069"/>
              <a:gd name="connsiteX44" fmla="*/ 1658983 w 5159829"/>
              <a:gd name="connsiteY44" fmla="*/ 274320 h 4794069"/>
              <a:gd name="connsiteX45" fmla="*/ 2050869 w 5159829"/>
              <a:gd name="connsiteY45" fmla="*/ 0 h 4794069"/>
              <a:gd name="connsiteX46" fmla="*/ 2481943 w 5159829"/>
              <a:gd name="connsiteY46" fmla="*/ 65315 h 4794069"/>
              <a:gd name="connsiteX47" fmla="*/ 2730137 w 5159829"/>
              <a:gd name="connsiteY47" fmla="*/ 574766 h 4794069"/>
              <a:gd name="connsiteX48" fmla="*/ 3004457 w 5159829"/>
              <a:gd name="connsiteY48" fmla="*/ 600892 h 4794069"/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036423 w 5159829"/>
              <a:gd name="connsiteY7" fmla="*/ 2220686 h 4794069"/>
              <a:gd name="connsiteX8" fmla="*/ 3866606 w 5159829"/>
              <a:gd name="connsiteY8" fmla="*/ 2547258 h 4794069"/>
              <a:gd name="connsiteX9" fmla="*/ 4010296 w 5159829"/>
              <a:gd name="connsiteY9" fmla="*/ 2821578 h 4794069"/>
              <a:gd name="connsiteX10" fmla="*/ 4545875 w 5159829"/>
              <a:gd name="connsiteY10" fmla="*/ 3331029 h 4794069"/>
              <a:gd name="connsiteX11" fmla="*/ 4990012 w 5159829"/>
              <a:gd name="connsiteY11" fmla="*/ 3553098 h 4794069"/>
              <a:gd name="connsiteX12" fmla="*/ 5159829 w 5159829"/>
              <a:gd name="connsiteY12" fmla="*/ 3801292 h 4794069"/>
              <a:gd name="connsiteX13" fmla="*/ 4833257 w 5159829"/>
              <a:gd name="connsiteY13" fmla="*/ 4689566 h 4794069"/>
              <a:gd name="connsiteX14" fmla="*/ 4127863 w 5159829"/>
              <a:gd name="connsiteY14" fmla="*/ 4650378 h 4794069"/>
              <a:gd name="connsiteX15" fmla="*/ 3487783 w 5159829"/>
              <a:gd name="connsiteY15" fmla="*/ 4781006 h 4794069"/>
              <a:gd name="connsiteX16" fmla="*/ 2939143 w 5159829"/>
              <a:gd name="connsiteY16" fmla="*/ 4637315 h 4794069"/>
              <a:gd name="connsiteX17" fmla="*/ 2873829 w 5159829"/>
              <a:gd name="connsiteY17" fmla="*/ 4258492 h 4794069"/>
              <a:gd name="connsiteX18" fmla="*/ 2599509 w 5159829"/>
              <a:gd name="connsiteY18" fmla="*/ 4284618 h 4794069"/>
              <a:gd name="connsiteX19" fmla="*/ 2390503 w 5159829"/>
              <a:gd name="connsiteY19" fmla="*/ 4454435 h 4794069"/>
              <a:gd name="connsiteX20" fmla="*/ 2090057 w 5159829"/>
              <a:gd name="connsiteY20" fmla="*/ 4415246 h 4794069"/>
              <a:gd name="connsiteX21" fmla="*/ 1907177 w 5159829"/>
              <a:gd name="connsiteY21" fmla="*/ 4245429 h 4794069"/>
              <a:gd name="connsiteX22" fmla="*/ 1724297 w 5159829"/>
              <a:gd name="connsiteY22" fmla="*/ 4297680 h 4794069"/>
              <a:gd name="connsiteX23" fmla="*/ 1136469 w 5159829"/>
              <a:gd name="connsiteY23" fmla="*/ 4558938 h 4794069"/>
              <a:gd name="connsiteX24" fmla="*/ 822960 w 5159829"/>
              <a:gd name="connsiteY24" fmla="*/ 4741818 h 4794069"/>
              <a:gd name="connsiteX25" fmla="*/ 287383 w 5159829"/>
              <a:gd name="connsiteY25" fmla="*/ 4794069 h 4794069"/>
              <a:gd name="connsiteX26" fmla="*/ 0 w 5159829"/>
              <a:gd name="connsiteY26" fmla="*/ 4454435 h 4794069"/>
              <a:gd name="connsiteX27" fmla="*/ 130629 w 5159829"/>
              <a:gd name="connsiteY27" fmla="*/ 3931920 h 4794069"/>
              <a:gd name="connsiteX28" fmla="*/ 496389 w 5159829"/>
              <a:gd name="connsiteY28" fmla="*/ 3749040 h 4794069"/>
              <a:gd name="connsiteX29" fmla="*/ 600892 w 5159829"/>
              <a:gd name="connsiteY29" fmla="*/ 3566160 h 4794069"/>
              <a:gd name="connsiteX30" fmla="*/ 313509 w 5159829"/>
              <a:gd name="connsiteY30" fmla="*/ 3331029 h 4794069"/>
              <a:gd name="connsiteX31" fmla="*/ 52252 w 5159829"/>
              <a:gd name="connsiteY31" fmla="*/ 2821578 h 4794069"/>
              <a:gd name="connsiteX32" fmla="*/ 182880 w 5159829"/>
              <a:gd name="connsiteY32" fmla="*/ 2364378 h 4794069"/>
              <a:gd name="connsiteX33" fmla="*/ 248194 w 5159829"/>
              <a:gd name="connsiteY33" fmla="*/ 2286000 h 4794069"/>
              <a:gd name="connsiteX34" fmla="*/ 143692 w 5159829"/>
              <a:gd name="connsiteY34" fmla="*/ 1841863 h 4794069"/>
              <a:gd name="connsiteX35" fmla="*/ 365760 w 5159829"/>
              <a:gd name="connsiteY35" fmla="*/ 1541418 h 4794069"/>
              <a:gd name="connsiteX36" fmla="*/ 1031966 w 5159829"/>
              <a:gd name="connsiteY36" fmla="*/ 1672046 h 4794069"/>
              <a:gd name="connsiteX37" fmla="*/ 1319349 w 5159829"/>
              <a:gd name="connsiteY37" fmla="*/ 1776549 h 4794069"/>
              <a:gd name="connsiteX38" fmla="*/ 1515292 w 5159829"/>
              <a:gd name="connsiteY38" fmla="*/ 1711235 h 4794069"/>
              <a:gd name="connsiteX39" fmla="*/ 1593669 w 5159829"/>
              <a:gd name="connsiteY39" fmla="*/ 1436915 h 4794069"/>
              <a:gd name="connsiteX40" fmla="*/ 1489166 w 5159829"/>
              <a:gd name="connsiteY40" fmla="*/ 1175658 h 4794069"/>
              <a:gd name="connsiteX41" fmla="*/ 1436914 w 5159829"/>
              <a:gd name="connsiteY41" fmla="*/ 849086 h 4794069"/>
              <a:gd name="connsiteX42" fmla="*/ 1632857 w 5159829"/>
              <a:gd name="connsiteY42" fmla="*/ 600892 h 4794069"/>
              <a:gd name="connsiteX43" fmla="*/ 1724297 w 5159829"/>
              <a:gd name="connsiteY43" fmla="*/ 509452 h 4794069"/>
              <a:gd name="connsiteX44" fmla="*/ 1658983 w 5159829"/>
              <a:gd name="connsiteY44" fmla="*/ 274320 h 4794069"/>
              <a:gd name="connsiteX45" fmla="*/ 2050869 w 5159829"/>
              <a:gd name="connsiteY45" fmla="*/ 0 h 4794069"/>
              <a:gd name="connsiteX46" fmla="*/ 2481943 w 5159829"/>
              <a:gd name="connsiteY46" fmla="*/ 65315 h 4794069"/>
              <a:gd name="connsiteX47" fmla="*/ 2730137 w 5159829"/>
              <a:gd name="connsiteY47" fmla="*/ 574766 h 4794069"/>
              <a:gd name="connsiteX48" fmla="*/ 3004457 w 5159829"/>
              <a:gd name="connsiteY48" fmla="*/ 600892 h 4794069"/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036423 w 5159829"/>
              <a:gd name="connsiteY7" fmla="*/ 2220686 h 4794069"/>
              <a:gd name="connsiteX8" fmla="*/ 3866606 w 5159829"/>
              <a:gd name="connsiteY8" fmla="*/ 2547258 h 4794069"/>
              <a:gd name="connsiteX9" fmla="*/ 4010296 w 5159829"/>
              <a:gd name="connsiteY9" fmla="*/ 2821578 h 4794069"/>
              <a:gd name="connsiteX10" fmla="*/ 4545875 w 5159829"/>
              <a:gd name="connsiteY10" fmla="*/ 3331029 h 4794069"/>
              <a:gd name="connsiteX11" fmla="*/ 4990012 w 5159829"/>
              <a:gd name="connsiteY11" fmla="*/ 3553098 h 4794069"/>
              <a:gd name="connsiteX12" fmla="*/ 5159829 w 5159829"/>
              <a:gd name="connsiteY12" fmla="*/ 3801292 h 4794069"/>
              <a:gd name="connsiteX13" fmla="*/ 4833257 w 5159829"/>
              <a:gd name="connsiteY13" fmla="*/ 4689566 h 4794069"/>
              <a:gd name="connsiteX14" fmla="*/ 4127863 w 5159829"/>
              <a:gd name="connsiteY14" fmla="*/ 4650378 h 4794069"/>
              <a:gd name="connsiteX15" fmla="*/ 3487783 w 5159829"/>
              <a:gd name="connsiteY15" fmla="*/ 4781006 h 4794069"/>
              <a:gd name="connsiteX16" fmla="*/ 2939143 w 5159829"/>
              <a:gd name="connsiteY16" fmla="*/ 4637315 h 4794069"/>
              <a:gd name="connsiteX17" fmla="*/ 2873829 w 5159829"/>
              <a:gd name="connsiteY17" fmla="*/ 4258492 h 4794069"/>
              <a:gd name="connsiteX18" fmla="*/ 2599509 w 5159829"/>
              <a:gd name="connsiteY18" fmla="*/ 4284618 h 4794069"/>
              <a:gd name="connsiteX19" fmla="*/ 2390503 w 5159829"/>
              <a:gd name="connsiteY19" fmla="*/ 4454435 h 4794069"/>
              <a:gd name="connsiteX20" fmla="*/ 2090057 w 5159829"/>
              <a:gd name="connsiteY20" fmla="*/ 4415246 h 4794069"/>
              <a:gd name="connsiteX21" fmla="*/ 1907177 w 5159829"/>
              <a:gd name="connsiteY21" fmla="*/ 4245429 h 4794069"/>
              <a:gd name="connsiteX22" fmla="*/ 1724297 w 5159829"/>
              <a:gd name="connsiteY22" fmla="*/ 4297680 h 4794069"/>
              <a:gd name="connsiteX23" fmla="*/ 1136469 w 5159829"/>
              <a:gd name="connsiteY23" fmla="*/ 4558938 h 4794069"/>
              <a:gd name="connsiteX24" fmla="*/ 822960 w 5159829"/>
              <a:gd name="connsiteY24" fmla="*/ 4741818 h 4794069"/>
              <a:gd name="connsiteX25" fmla="*/ 287383 w 5159829"/>
              <a:gd name="connsiteY25" fmla="*/ 4794069 h 4794069"/>
              <a:gd name="connsiteX26" fmla="*/ 0 w 5159829"/>
              <a:gd name="connsiteY26" fmla="*/ 4454435 h 4794069"/>
              <a:gd name="connsiteX27" fmla="*/ 130629 w 5159829"/>
              <a:gd name="connsiteY27" fmla="*/ 3931920 h 4794069"/>
              <a:gd name="connsiteX28" fmla="*/ 496389 w 5159829"/>
              <a:gd name="connsiteY28" fmla="*/ 3749040 h 4794069"/>
              <a:gd name="connsiteX29" fmla="*/ 600892 w 5159829"/>
              <a:gd name="connsiteY29" fmla="*/ 3566160 h 4794069"/>
              <a:gd name="connsiteX30" fmla="*/ 313509 w 5159829"/>
              <a:gd name="connsiteY30" fmla="*/ 3331029 h 4794069"/>
              <a:gd name="connsiteX31" fmla="*/ 52252 w 5159829"/>
              <a:gd name="connsiteY31" fmla="*/ 2821578 h 4794069"/>
              <a:gd name="connsiteX32" fmla="*/ 182880 w 5159829"/>
              <a:gd name="connsiteY32" fmla="*/ 2364378 h 4794069"/>
              <a:gd name="connsiteX33" fmla="*/ 248194 w 5159829"/>
              <a:gd name="connsiteY33" fmla="*/ 2286000 h 4794069"/>
              <a:gd name="connsiteX34" fmla="*/ 143692 w 5159829"/>
              <a:gd name="connsiteY34" fmla="*/ 1841863 h 4794069"/>
              <a:gd name="connsiteX35" fmla="*/ 365760 w 5159829"/>
              <a:gd name="connsiteY35" fmla="*/ 1541418 h 4794069"/>
              <a:gd name="connsiteX36" fmla="*/ 1031966 w 5159829"/>
              <a:gd name="connsiteY36" fmla="*/ 1672046 h 4794069"/>
              <a:gd name="connsiteX37" fmla="*/ 1319349 w 5159829"/>
              <a:gd name="connsiteY37" fmla="*/ 1776549 h 4794069"/>
              <a:gd name="connsiteX38" fmla="*/ 1515292 w 5159829"/>
              <a:gd name="connsiteY38" fmla="*/ 1711235 h 4794069"/>
              <a:gd name="connsiteX39" fmla="*/ 1554480 w 5159829"/>
              <a:gd name="connsiteY39" fmla="*/ 1436915 h 4794069"/>
              <a:gd name="connsiteX40" fmla="*/ 1489166 w 5159829"/>
              <a:gd name="connsiteY40" fmla="*/ 1175658 h 4794069"/>
              <a:gd name="connsiteX41" fmla="*/ 1436914 w 5159829"/>
              <a:gd name="connsiteY41" fmla="*/ 849086 h 4794069"/>
              <a:gd name="connsiteX42" fmla="*/ 1632857 w 5159829"/>
              <a:gd name="connsiteY42" fmla="*/ 600892 h 4794069"/>
              <a:gd name="connsiteX43" fmla="*/ 1724297 w 5159829"/>
              <a:gd name="connsiteY43" fmla="*/ 509452 h 4794069"/>
              <a:gd name="connsiteX44" fmla="*/ 1658983 w 5159829"/>
              <a:gd name="connsiteY44" fmla="*/ 274320 h 4794069"/>
              <a:gd name="connsiteX45" fmla="*/ 2050869 w 5159829"/>
              <a:gd name="connsiteY45" fmla="*/ 0 h 4794069"/>
              <a:gd name="connsiteX46" fmla="*/ 2481943 w 5159829"/>
              <a:gd name="connsiteY46" fmla="*/ 65315 h 4794069"/>
              <a:gd name="connsiteX47" fmla="*/ 2730137 w 5159829"/>
              <a:gd name="connsiteY47" fmla="*/ 574766 h 4794069"/>
              <a:gd name="connsiteX48" fmla="*/ 3004457 w 5159829"/>
              <a:gd name="connsiteY48" fmla="*/ 600892 h 4794069"/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036423 w 5159829"/>
              <a:gd name="connsiteY7" fmla="*/ 2220686 h 4794069"/>
              <a:gd name="connsiteX8" fmla="*/ 3931920 w 5159829"/>
              <a:gd name="connsiteY8" fmla="*/ 2547258 h 4794069"/>
              <a:gd name="connsiteX9" fmla="*/ 4010296 w 5159829"/>
              <a:gd name="connsiteY9" fmla="*/ 2821578 h 4794069"/>
              <a:gd name="connsiteX10" fmla="*/ 4545875 w 5159829"/>
              <a:gd name="connsiteY10" fmla="*/ 3331029 h 4794069"/>
              <a:gd name="connsiteX11" fmla="*/ 4990012 w 5159829"/>
              <a:gd name="connsiteY11" fmla="*/ 3553098 h 4794069"/>
              <a:gd name="connsiteX12" fmla="*/ 5159829 w 5159829"/>
              <a:gd name="connsiteY12" fmla="*/ 3801292 h 4794069"/>
              <a:gd name="connsiteX13" fmla="*/ 4833257 w 5159829"/>
              <a:gd name="connsiteY13" fmla="*/ 4689566 h 4794069"/>
              <a:gd name="connsiteX14" fmla="*/ 4127863 w 5159829"/>
              <a:gd name="connsiteY14" fmla="*/ 4650378 h 4794069"/>
              <a:gd name="connsiteX15" fmla="*/ 3487783 w 5159829"/>
              <a:gd name="connsiteY15" fmla="*/ 4781006 h 4794069"/>
              <a:gd name="connsiteX16" fmla="*/ 2939143 w 5159829"/>
              <a:gd name="connsiteY16" fmla="*/ 4637315 h 4794069"/>
              <a:gd name="connsiteX17" fmla="*/ 2873829 w 5159829"/>
              <a:gd name="connsiteY17" fmla="*/ 4258492 h 4794069"/>
              <a:gd name="connsiteX18" fmla="*/ 2599509 w 5159829"/>
              <a:gd name="connsiteY18" fmla="*/ 4284618 h 4794069"/>
              <a:gd name="connsiteX19" fmla="*/ 2390503 w 5159829"/>
              <a:gd name="connsiteY19" fmla="*/ 4454435 h 4794069"/>
              <a:gd name="connsiteX20" fmla="*/ 2090057 w 5159829"/>
              <a:gd name="connsiteY20" fmla="*/ 4415246 h 4794069"/>
              <a:gd name="connsiteX21" fmla="*/ 1907177 w 5159829"/>
              <a:gd name="connsiteY21" fmla="*/ 4245429 h 4794069"/>
              <a:gd name="connsiteX22" fmla="*/ 1724297 w 5159829"/>
              <a:gd name="connsiteY22" fmla="*/ 4297680 h 4794069"/>
              <a:gd name="connsiteX23" fmla="*/ 1136469 w 5159829"/>
              <a:gd name="connsiteY23" fmla="*/ 4558938 h 4794069"/>
              <a:gd name="connsiteX24" fmla="*/ 822960 w 5159829"/>
              <a:gd name="connsiteY24" fmla="*/ 4741818 h 4794069"/>
              <a:gd name="connsiteX25" fmla="*/ 287383 w 5159829"/>
              <a:gd name="connsiteY25" fmla="*/ 4794069 h 4794069"/>
              <a:gd name="connsiteX26" fmla="*/ 0 w 5159829"/>
              <a:gd name="connsiteY26" fmla="*/ 4454435 h 4794069"/>
              <a:gd name="connsiteX27" fmla="*/ 130629 w 5159829"/>
              <a:gd name="connsiteY27" fmla="*/ 3931920 h 4794069"/>
              <a:gd name="connsiteX28" fmla="*/ 496389 w 5159829"/>
              <a:gd name="connsiteY28" fmla="*/ 3749040 h 4794069"/>
              <a:gd name="connsiteX29" fmla="*/ 600892 w 5159829"/>
              <a:gd name="connsiteY29" fmla="*/ 3566160 h 4794069"/>
              <a:gd name="connsiteX30" fmla="*/ 313509 w 5159829"/>
              <a:gd name="connsiteY30" fmla="*/ 3331029 h 4794069"/>
              <a:gd name="connsiteX31" fmla="*/ 52252 w 5159829"/>
              <a:gd name="connsiteY31" fmla="*/ 2821578 h 4794069"/>
              <a:gd name="connsiteX32" fmla="*/ 182880 w 5159829"/>
              <a:gd name="connsiteY32" fmla="*/ 2364378 h 4794069"/>
              <a:gd name="connsiteX33" fmla="*/ 248194 w 5159829"/>
              <a:gd name="connsiteY33" fmla="*/ 2286000 h 4794069"/>
              <a:gd name="connsiteX34" fmla="*/ 143692 w 5159829"/>
              <a:gd name="connsiteY34" fmla="*/ 1841863 h 4794069"/>
              <a:gd name="connsiteX35" fmla="*/ 365760 w 5159829"/>
              <a:gd name="connsiteY35" fmla="*/ 1541418 h 4794069"/>
              <a:gd name="connsiteX36" fmla="*/ 1031966 w 5159829"/>
              <a:gd name="connsiteY36" fmla="*/ 1672046 h 4794069"/>
              <a:gd name="connsiteX37" fmla="*/ 1319349 w 5159829"/>
              <a:gd name="connsiteY37" fmla="*/ 1776549 h 4794069"/>
              <a:gd name="connsiteX38" fmla="*/ 1515292 w 5159829"/>
              <a:gd name="connsiteY38" fmla="*/ 1711235 h 4794069"/>
              <a:gd name="connsiteX39" fmla="*/ 1554480 w 5159829"/>
              <a:gd name="connsiteY39" fmla="*/ 1436915 h 4794069"/>
              <a:gd name="connsiteX40" fmla="*/ 1489166 w 5159829"/>
              <a:gd name="connsiteY40" fmla="*/ 1175658 h 4794069"/>
              <a:gd name="connsiteX41" fmla="*/ 1436914 w 5159829"/>
              <a:gd name="connsiteY41" fmla="*/ 849086 h 4794069"/>
              <a:gd name="connsiteX42" fmla="*/ 1632857 w 5159829"/>
              <a:gd name="connsiteY42" fmla="*/ 600892 h 4794069"/>
              <a:gd name="connsiteX43" fmla="*/ 1724297 w 5159829"/>
              <a:gd name="connsiteY43" fmla="*/ 509452 h 4794069"/>
              <a:gd name="connsiteX44" fmla="*/ 1658983 w 5159829"/>
              <a:gd name="connsiteY44" fmla="*/ 274320 h 4794069"/>
              <a:gd name="connsiteX45" fmla="*/ 2050869 w 5159829"/>
              <a:gd name="connsiteY45" fmla="*/ 0 h 4794069"/>
              <a:gd name="connsiteX46" fmla="*/ 2481943 w 5159829"/>
              <a:gd name="connsiteY46" fmla="*/ 65315 h 4794069"/>
              <a:gd name="connsiteX47" fmla="*/ 2730137 w 5159829"/>
              <a:gd name="connsiteY47" fmla="*/ 574766 h 4794069"/>
              <a:gd name="connsiteX48" fmla="*/ 3004457 w 5159829"/>
              <a:gd name="connsiteY48" fmla="*/ 600892 h 4794069"/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036423 w 5159829"/>
              <a:gd name="connsiteY7" fmla="*/ 2220686 h 4794069"/>
              <a:gd name="connsiteX8" fmla="*/ 3931920 w 5159829"/>
              <a:gd name="connsiteY8" fmla="*/ 2547258 h 4794069"/>
              <a:gd name="connsiteX9" fmla="*/ 4010296 w 5159829"/>
              <a:gd name="connsiteY9" fmla="*/ 2821578 h 4794069"/>
              <a:gd name="connsiteX10" fmla="*/ 4545875 w 5159829"/>
              <a:gd name="connsiteY10" fmla="*/ 3331029 h 4794069"/>
              <a:gd name="connsiteX11" fmla="*/ 4990012 w 5159829"/>
              <a:gd name="connsiteY11" fmla="*/ 3553098 h 4794069"/>
              <a:gd name="connsiteX12" fmla="*/ 5159829 w 5159829"/>
              <a:gd name="connsiteY12" fmla="*/ 3801292 h 4794069"/>
              <a:gd name="connsiteX13" fmla="*/ 4833257 w 5159829"/>
              <a:gd name="connsiteY13" fmla="*/ 4689566 h 4794069"/>
              <a:gd name="connsiteX14" fmla="*/ 4127863 w 5159829"/>
              <a:gd name="connsiteY14" fmla="*/ 4650378 h 4794069"/>
              <a:gd name="connsiteX15" fmla="*/ 3487783 w 5159829"/>
              <a:gd name="connsiteY15" fmla="*/ 4781006 h 4794069"/>
              <a:gd name="connsiteX16" fmla="*/ 2939143 w 5159829"/>
              <a:gd name="connsiteY16" fmla="*/ 4637315 h 4794069"/>
              <a:gd name="connsiteX17" fmla="*/ 2873829 w 5159829"/>
              <a:gd name="connsiteY17" fmla="*/ 4258492 h 4794069"/>
              <a:gd name="connsiteX18" fmla="*/ 2599509 w 5159829"/>
              <a:gd name="connsiteY18" fmla="*/ 4284618 h 4794069"/>
              <a:gd name="connsiteX19" fmla="*/ 2390503 w 5159829"/>
              <a:gd name="connsiteY19" fmla="*/ 4454435 h 4794069"/>
              <a:gd name="connsiteX20" fmla="*/ 2090057 w 5159829"/>
              <a:gd name="connsiteY20" fmla="*/ 4415246 h 4794069"/>
              <a:gd name="connsiteX21" fmla="*/ 1907177 w 5159829"/>
              <a:gd name="connsiteY21" fmla="*/ 4245429 h 4794069"/>
              <a:gd name="connsiteX22" fmla="*/ 1724297 w 5159829"/>
              <a:gd name="connsiteY22" fmla="*/ 4297680 h 4794069"/>
              <a:gd name="connsiteX23" fmla="*/ 1136469 w 5159829"/>
              <a:gd name="connsiteY23" fmla="*/ 4558938 h 4794069"/>
              <a:gd name="connsiteX24" fmla="*/ 822960 w 5159829"/>
              <a:gd name="connsiteY24" fmla="*/ 4741818 h 4794069"/>
              <a:gd name="connsiteX25" fmla="*/ 287383 w 5159829"/>
              <a:gd name="connsiteY25" fmla="*/ 4794069 h 4794069"/>
              <a:gd name="connsiteX26" fmla="*/ 0 w 5159829"/>
              <a:gd name="connsiteY26" fmla="*/ 4454435 h 4794069"/>
              <a:gd name="connsiteX27" fmla="*/ 130629 w 5159829"/>
              <a:gd name="connsiteY27" fmla="*/ 3931920 h 4794069"/>
              <a:gd name="connsiteX28" fmla="*/ 496389 w 5159829"/>
              <a:gd name="connsiteY28" fmla="*/ 3749040 h 4794069"/>
              <a:gd name="connsiteX29" fmla="*/ 600892 w 5159829"/>
              <a:gd name="connsiteY29" fmla="*/ 3566160 h 4794069"/>
              <a:gd name="connsiteX30" fmla="*/ 313509 w 5159829"/>
              <a:gd name="connsiteY30" fmla="*/ 3331029 h 4794069"/>
              <a:gd name="connsiteX31" fmla="*/ 52252 w 5159829"/>
              <a:gd name="connsiteY31" fmla="*/ 2821578 h 4794069"/>
              <a:gd name="connsiteX32" fmla="*/ 182880 w 5159829"/>
              <a:gd name="connsiteY32" fmla="*/ 2364378 h 4794069"/>
              <a:gd name="connsiteX33" fmla="*/ 248194 w 5159829"/>
              <a:gd name="connsiteY33" fmla="*/ 2286000 h 4794069"/>
              <a:gd name="connsiteX34" fmla="*/ 143692 w 5159829"/>
              <a:gd name="connsiteY34" fmla="*/ 1841863 h 4794069"/>
              <a:gd name="connsiteX35" fmla="*/ 365760 w 5159829"/>
              <a:gd name="connsiteY35" fmla="*/ 1541418 h 4794069"/>
              <a:gd name="connsiteX36" fmla="*/ 1031966 w 5159829"/>
              <a:gd name="connsiteY36" fmla="*/ 1672046 h 4794069"/>
              <a:gd name="connsiteX37" fmla="*/ 1319349 w 5159829"/>
              <a:gd name="connsiteY37" fmla="*/ 1776549 h 4794069"/>
              <a:gd name="connsiteX38" fmla="*/ 1515292 w 5159829"/>
              <a:gd name="connsiteY38" fmla="*/ 1711235 h 4794069"/>
              <a:gd name="connsiteX39" fmla="*/ 1489166 w 5159829"/>
              <a:gd name="connsiteY39" fmla="*/ 1175658 h 4794069"/>
              <a:gd name="connsiteX40" fmla="*/ 1436914 w 5159829"/>
              <a:gd name="connsiteY40" fmla="*/ 849086 h 4794069"/>
              <a:gd name="connsiteX41" fmla="*/ 1632857 w 5159829"/>
              <a:gd name="connsiteY41" fmla="*/ 600892 h 4794069"/>
              <a:gd name="connsiteX42" fmla="*/ 1724297 w 5159829"/>
              <a:gd name="connsiteY42" fmla="*/ 509452 h 4794069"/>
              <a:gd name="connsiteX43" fmla="*/ 1658983 w 5159829"/>
              <a:gd name="connsiteY43" fmla="*/ 274320 h 4794069"/>
              <a:gd name="connsiteX44" fmla="*/ 2050869 w 5159829"/>
              <a:gd name="connsiteY44" fmla="*/ 0 h 4794069"/>
              <a:gd name="connsiteX45" fmla="*/ 2481943 w 5159829"/>
              <a:gd name="connsiteY45" fmla="*/ 65315 h 4794069"/>
              <a:gd name="connsiteX46" fmla="*/ 2730137 w 5159829"/>
              <a:gd name="connsiteY46" fmla="*/ 574766 h 4794069"/>
              <a:gd name="connsiteX47" fmla="*/ 3004457 w 5159829"/>
              <a:gd name="connsiteY47" fmla="*/ 600892 h 4794069"/>
              <a:gd name="connsiteX0" fmla="*/ 3004457 w 5159829"/>
              <a:gd name="connsiteY0" fmla="*/ 600892 h 4794069"/>
              <a:gd name="connsiteX1" fmla="*/ 3226526 w 5159829"/>
              <a:gd name="connsiteY1" fmla="*/ 587829 h 4794069"/>
              <a:gd name="connsiteX2" fmla="*/ 3278777 w 5159829"/>
              <a:gd name="connsiteY2" fmla="*/ 222069 h 4794069"/>
              <a:gd name="connsiteX3" fmla="*/ 3579223 w 5159829"/>
              <a:gd name="connsiteY3" fmla="*/ 91440 h 4794069"/>
              <a:gd name="connsiteX4" fmla="*/ 3931920 w 5159829"/>
              <a:gd name="connsiteY4" fmla="*/ 261258 h 4794069"/>
              <a:gd name="connsiteX5" fmla="*/ 3984172 w 5159829"/>
              <a:gd name="connsiteY5" fmla="*/ 561703 h 4794069"/>
              <a:gd name="connsiteX6" fmla="*/ 4297680 w 5159829"/>
              <a:gd name="connsiteY6" fmla="*/ 770709 h 4794069"/>
              <a:gd name="connsiteX7" fmla="*/ 4245429 w 5159829"/>
              <a:gd name="connsiteY7" fmla="*/ 1358538 h 4794069"/>
              <a:gd name="connsiteX8" fmla="*/ 4036423 w 5159829"/>
              <a:gd name="connsiteY8" fmla="*/ 2220686 h 4794069"/>
              <a:gd name="connsiteX9" fmla="*/ 3931920 w 5159829"/>
              <a:gd name="connsiteY9" fmla="*/ 2547258 h 4794069"/>
              <a:gd name="connsiteX10" fmla="*/ 4010296 w 5159829"/>
              <a:gd name="connsiteY10" fmla="*/ 2821578 h 4794069"/>
              <a:gd name="connsiteX11" fmla="*/ 4545875 w 5159829"/>
              <a:gd name="connsiteY11" fmla="*/ 3331029 h 4794069"/>
              <a:gd name="connsiteX12" fmla="*/ 4990012 w 5159829"/>
              <a:gd name="connsiteY12" fmla="*/ 3553098 h 4794069"/>
              <a:gd name="connsiteX13" fmla="*/ 5159829 w 5159829"/>
              <a:gd name="connsiteY13" fmla="*/ 3801292 h 4794069"/>
              <a:gd name="connsiteX14" fmla="*/ 4833257 w 5159829"/>
              <a:gd name="connsiteY14" fmla="*/ 4689566 h 4794069"/>
              <a:gd name="connsiteX15" fmla="*/ 4127863 w 5159829"/>
              <a:gd name="connsiteY15" fmla="*/ 4650378 h 4794069"/>
              <a:gd name="connsiteX16" fmla="*/ 3487783 w 5159829"/>
              <a:gd name="connsiteY16" fmla="*/ 4781006 h 4794069"/>
              <a:gd name="connsiteX17" fmla="*/ 2939143 w 5159829"/>
              <a:gd name="connsiteY17" fmla="*/ 4637315 h 4794069"/>
              <a:gd name="connsiteX18" fmla="*/ 2873829 w 5159829"/>
              <a:gd name="connsiteY18" fmla="*/ 4258492 h 4794069"/>
              <a:gd name="connsiteX19" fmla="*/ 2599509 w 5159829"/>
              <a:gd name="connsiteY19" fmla="*/ 4284618 h 4794069"/>
              <a:gd name="connsiteX20" fmla="*/ 2390503 w 5159829"/>
              <a:gd name="connsiteY20" fmla="*/ 4454435 h 4794069"/>
              <a:gd name="connsiteX21" fmla="*/ 2090057 w 5159829"/>
              <a:gd name="connsiteY21" fmla="*/ 4415246 h 4794069"/>
              <a:gd name="connsiteX22" fmla="*/ 1907177 w 5159829"/>
              <a:gd name="connsiteY22" fmla="*/ 4245429 h 4794069"/>
              <a:gd name="connsiteX23" fmla="*/ 1724297 w 5159829"/>
              <a:gd name="connsiteY23" fmla="*/ 4297680 h 4794069"/>
              <a:gd name="connsiteX24" fmla="*/ 1136469 w 5159829"/>
              <a:gd name="connsiteY24" fmla="*/ 4558938 h 4794069"/>
              <a:gd name="connsiteX25" fmla="*/ 822960 w 5159829"/>
              <a:gd name="connsiteY25" fmla="*/ 4741818 h 4794069"/>
              <a:gd name="connsiteX26" fmla="*/ 287383 w 5159829"/>
              <a:gd name="connsiteY26" fmla="*/ 4794069 h 4794069"/>
              <a:gd name="connsiteX27" fmla="*/ 0 w 5159829"/>
              <a:gd name="connsiteY27" fmla="*/ 4454435 h 4794069"/>
              <a:gd name="connsiteX28" fmla="*/ 130629 w 5159829"/>
              <a:gd name="connsiteY28" fmla="*/ 3931920 h 4794069"/>
              <a:gd name="connsiteX29" fmla="*/ 496389 w 5159829"/>
              <a:gd name="connsiteY29" fmla="*/ 3749040 h 4794069"/>
              <a:gd name="connsiteX30" fmla="*/ 600892 w 5159829"/>
              <a:gd name="connsiteY30" fmla="*/ 3566160 h 4794069"/>
              <a:gd name="connsiteX31" fmla="*/ 313509 w 5159829"/>
              <a:gd name="connsiteY31" fmla="*/ 3331029 h 4794069"/>
              <a:gd name="connsiteX32" fmla="*/ 52252 w 5159829"/>
              <a:gd name="connsiteY32" fmla="*/ 2821578 h 4794069"/>
              <a:gd name="connsiteX33" fmla="*/ 182880 w 5159829"/>
              <a:gd name="connsiteY33" fmla="*/ 2364378 h 4794069"/>
              <a:gd name="connsiteX34" fmla="*/ 248194 w 5159829"/>
              <a:gd name="connsiteY34" fmla="*/ 2286000 h 4794069"/>
              <a:gd name="connsiteX35" fmla="*/ 143692 w 5159829"/>
              <a:gd name="connsiteY35" fmla="*/ 1841863 h 4794069"/>
              <a:gd name="connsiteX36" fmla="*/ 365760 w 5159829"/>
              <a:gd name="connsiteY36" fmla="*/ 1541418 h 4794069"/>
              <a:gd name="connsiteX37" fmla="*/ 1031966 w 5159829"/>
              <a:gd name="connsiteY37" fmla="*/ 1672046 h 4794069"/>
              <a:gd name="connsiteX38" fmla="*/ 1319349 w 5159829"/>
              <a:gd name="connsiteY38" fmla="*/ 1776549 h 4794069"/>
              <a:gd name="connsiteX39" fmla="*/ 1515292 w 5159829"/>
              <a:gd name="connsiteY39" fmla="*/ 1711235 h 4794069"/>
              <a:gd name="connsiteX40" fmla="*/ 1489166 w 5159829"/>
              <a:gd name="connsiteY40" fmla="*/ 1175658 h 4794069"/>
              <a:gd name="connsiteX41" fmla="*/ 1436914 w 5159829"/>
              <a:gd name="connsiteY41" fmla="*/ 849086 h 4794069"/>
              <a:gd name="connsiteX42" fmla="*/ 1632857 w 5159829"/>
              <a:gd name="connsiteY42" fmla="*/ 600892 h 4794069"/>
              <a:gd name="connsiteX43" fmla="*/ 1724297 w 5159829"/>
              <a:gd name="connsiteY43" fmla="*/ 509452 h 4794069"/>
              <a:gd name="connsiteX44" fmla="*/ 1658983 w 5159829"/>
              <a:gd name="connsiteY44" fmla="*/ 274320 h 4794069"/>
              <a:gd name="connsiteX45" fmla="*/ 2050869 w 5159829"/>
              <a:gd name="connsiteY45" fmla="*/ 0 h 4794069"/>
              <a:gd name="connsiteX46" fmla="*/ 2481943 w 5159829"/>
              <a:gd name="connsiteY46" fmla="*/ 65315 h 4794069"/>
              <a:gd name="connsiteX47" fmla="*/ 2730137 w 5159829"/>
              <a:gd name="connsiteY47" fmla="*/ 574766 h 4794069"/>
              <a:gd name="connsiteX48" fmla="*/ 3004457 w 5159829"/>
              <a:gd name="connsiteY48" fmla="*/ 600892 h 479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159829" h="4794069">
                <a:moveTo>
                  <a:pt x="3004457" y="600892"/>
                </a:moveTo>
                <a:lnTo>
                  <a:pt x="3226526" y="587829"/>
                </a:lnTo>
                <a:lnTo>
                  <a:pt x="3278777" y="222069"/>
                </a:lnTo>
                <a:lnTo>
                  <a:pt x="3579223" y="91440"/>
                </a:lnTo>
                <a:lnTo>
                  <a:pt x="3931920" y="261258"/>
                </a:lnTo>
                <a:lnTo>
                  <a:pt x="3984172" y="561703"/>
                </a:lnTo>
                <a:lnTo>
                  <a:pt x="4297680" y="770709"/>
                </a:lnTo>
                <a:cubicBezTo>
                  <a:pt x="4254137" y="971006"/>
                  <a:pt x="4288972" y="1158241"/>
                  <a:pt x="4245429" y="1358538"/>
                </a:cubicBezTo>
                <a:lnTo>
                  <a:pt x="4036423" y="2220686"/>
                </a:lnTo>
                <a:lnTo>
                  <a:pt x="3931920" y="2547258"/>
                </a:lnTo>
                <a:lnTo>
                  <a:pt x="4010296" y="2821578"/>
                </a:lnTo>
                <a:lnTo>
                  <a:pt x="4545875" y="3331029"/>
                </a:lnTo>
                <a:lnTo>
                  <a:pt x="4990012" y="3553098"/>
                </a:lnTo>
                <a:lnTo>
                  <a:pt x="5159829" y="3801292"/>
                </a:lnTo>
                <a:lnTo>
                  <a:pt x="4833257" y="4689566"/>
                </a:lnTo>
                <a:lnTo>
                  <a:pt x="4127863" y="4650378"/>
                </a:lnTo>
                <a:lnTo>
                  <a:pt x="3487783" y="4781006"/>
                </a:lnTo>
                <a:lnTo>
                  <a:pt x="2939143" y="4637315"/>
                </a:lnTo>
                <a:lnTo>
                  <a:pt x="2873829" y="4258492"/>
                </a:lnTo>
                <a:lnTo>
                  <a:pt x="2599509" y="4284618"/>
                </a:lnTo>
                <a:lnTo>
                  <a:pt x="2390503" y="4454435"/>
                </a:lnTo>
                <a:lnTo>
                  <a:pt x="2090057" y="4415246"/>
                </a:lnTo>
                <a:lnTo>
                  <a:pt x="1907177" y="4245429"/>
                </a:lnTo>
                <a:lnTo>
                  <a:pt x="1724297" y="4297680"/>
                </a:lnTo>
                <a:lnTo>
                  <a:pt x="1136469" y="4558938"/>
                </a:lnTo>
                <a:lnTo>
                  <a:pt x="822960" y="4741818"/>
                </a:lnTo>
                <a:lnTo>
                  <a:pt x="287383" y="4794069"/>
                </a:lnTo>
                <a:lnTo>
                  <a:pt x="0" y="4454435"/>
                </a:lnTo>
                <a:lnTo>
                  <a:pt x="130629" y="3931920"/>
                </a:lnTo>
                <a:lnTo>
                  <a:pt x="496389" y="3749040"/>
                </a:lnTo>
                <a:lnTo>
                  <a:pt x="600892" y="3566160"/>
                </a:lnTo>
                <a:lnTo>
                  <a:pt x="313509" y="3331029"/>
                </a:lnTo>
                <a:lnTo>
                  <a:pt x="52252" y="2821578"/>
                </a:lnTo>
                <a:lnTo>
                  <a:pt x="182880" y="2364378"/>
                </a:lnTo>
                <a:lnTo>
                  <a:pt x="248194" y="2286000"/>
                </a:lnTo>
                <a:lnTo>
                  <a:pt x="143692" y="1841863"/>
                </a:lnTo>
                <a:lnTo>
                  <a:pt x="365760" y="1541418"/>
                </a:lnTo>
                <a:lnTo>
                  <a:pt x="1031966" y="1672046"/>
                </a:lnTo>
                <a:lnTo>
                  <a:pt x="1319349" y="1776549"/>
                </a:lnTo>
                <a:lnTo>
                  <a:pt x="1515292" y="1711235"/>
                </a:lnTo>
                <a:lnTo>
                  <a:pt x="1489166" y="1175658"/>
                </a:lnTo>
                <a:lnTo>
                  <a:pt x="1436914" y="849086"/>
                </a:lnTo>
                <a:lnTo>
                  <a:pt x="1632857" y="600892"/>
                </a:lnTo>
                <a:lnTo>
                  <a:pt x="1724297" y="509452"/>
                </a:lnTo>
                <a:lnTo>
                  <a:pt x="1658983" y="274320"/>
                </a:lnTo>
                <a:lnTo>
                  <a:pt x="2050869" y="0"/>
                </a:lnTo>
                <a:lnTo>
                  <a:pt x="2481943" y="65315"/>
                </a:lnTo>
                <a:lnTo>
                  <a:pt x="2730137" y="574766"/>
                </a:lnTo>
                <a:lnTo>
                  <a:pt x="3004457" y="600892"/>
                </a:ln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Правильный пятиугольник 131"/>
          <p:cNvSpPr/>
          <p:nvPr/>
        </p:nvSpPr>
        <p:spPr>
          <a:xfrm rot="1474204">
            <a:off x="3936754" y="1149307"/>
            <a:ext cx="4544805" cy="4199559"/>
          </a:xfrm>
          <a:prstGeom prst="pent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3375693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0800000">
            <a:off x="9284872" y="-28087"/>
            <a:ext cx="2943263" cy="685800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47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56" y="2115607"/>
            <a:ext cx="3202299" cy="25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4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475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E1CBF1"/>
            </a:gs>
            <a:gs pos="0">
              <a:srgbClr val="A7E8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авильный пятиугольник 89"/>
          <p:cNvSpPr/>
          <p:nvPr/>
        </p:nvSpPr>
        <p:spPr>
          <a:xfrm rot="1474204">
            <a:off x="269571" y="-2790104"/>
            <a:ext cx="11506697" cy="11918546"/>
          </a:xfrm>
          <a:prstGeom prst="pentagon">
            <a:avLst/>
          </a:prstGeom>
          <a:solidFill>
            <a:srgbClr val="FFFF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-2400300" y="-8961119"/>
            <a:ext cx="15365773" cy="16824286"/>
            <a:chOff x="-308919" y="1323596"/>
            <a:chExt cx="5870381" cy="6850693"/>
          </a:xfrm>
          <a:noFill/>
        </p:grpSpPr>
        <p:grpSp>
          <p:nvGrpSpPr>
            <p:cNvPr id="26" name="Группа 25"/>
            <p:cNvGrpSpPr/>
            <p:nvPr/>
          </p:nvGrpSpPr>
          <p:grpSpPr>
            <a:xfrm rot="20734500">
              <a:off x="-308919" y="2323078"/>
              <a:ext cx="5870381" cy="5851211"/>
              <a:chOff x="0" y="0"/>
              <a:chExt cx="5870381" cy="5851211"/>
            </a:xfrm>
            <a:grpFill/>
          </p:grpSpPr>
          <p:grpSp>
            <p:nvGrpSpPr>
              <p:cNvPr id="34" name="Группа 33"/>
              <p:cNvGrpSpPr/>
              <p:nvPr/>
            </p:nvGrpSpPr>
            <p:grpSpPr>
              <a:xfrm>
                <a:off x="0" y="0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83" name="Прямоугольник 82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" name="Прямоугольник 83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рямоугольник 84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рямоугольник 85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рямоугольник 86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рямоугольник 87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рямоугольник 88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" name="Группа 34"/>
              <p:cNvGrpSpPr/>
              <p:nvPr/>
            </p:nvGrpSpPr>
            <p:grpSpPr>
              <a:xfrm>
                <a:off x="0" y="843065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76" name="Прямоугольник 75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рямоугольник 77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рямоугольник 78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рямоугольник 80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рямоугольник 81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5"/>
              <p:cNvGrpSpPr/>
              <p:nvPr/>
            </p:nvGrpSpPr>
            <p:grpSpPr>
              <a:xfrm>
                <a:off x="0" y="1689370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69" name="Прямоугольник 68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" name="Прямоугольник 69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рямоугольник 70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рямоугольник 73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36"/>
              <p:cNvGrpSpPr/>
              <p:nvPr/>
            </p:nvGrpSpPr>
            <p:grpSpPr>
              <a:xfrm>
                <a:off x="0" y="2532435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62" name="Прямоугольник 61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" name="Прямоугольник 62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рямоугольник 65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рямоугольник 67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>
                <a:off x="0" y="3381983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55" name="Прямоугольник 54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рямоугольник 55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рямоугольник 56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рямоугольник 57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0" y="4225048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48" name="Прямоугольник 47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рямоугольник 48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рямоугольник 49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рямоугольник 51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рямоугольник 52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рямоугольник 53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0" y="5071353"/>
                <a:ext cx="5870381" cy="779858"/>
                <a:chOff x="0" y="0"/>
                <a:chExt cx="5870381" cy="779858"/>
              </a:xfrm>
              <a:grpFill/>
            </p:grpSpPr>
            <p:sp>
              <p:nvSpPr>
                <p:cNvPr id="41" name="Прямоугольник 40"/>
                <p:cNvSpPr/>
                <p:nvPr/>
              </p:nvSpPr>
              <p:spPr>
                <a:xfrm>
                  <a:off x="0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851647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>
                <a:xfrm>
                  <a:off x="1698812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>
                <a:xfrm>
                  <a:off x="2550459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>
                <a:xfrm>
                  <a:off x="3391711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4243358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рямоугольник 46"/>
                <p:cNvSpPr/>
                <p:nvPr/>
              </p:nvSpPr>
              <p:spPr>
                <a:xfrm>
                  <a:off x="5090523" y="0"/>
                  <a:ext cx="779858" cy="779858"/>
                </a:xfrm>
                <a:prstGeom prst="rect">
                  <a:avLst/>
                </a:prstGeom>
                <a:grp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7" name="Шестиугольник 26"/>
            <p:cNvSpPr/>
            <p:nvPr/>
          </p:nvSpPr>
          <p:spPr>
            <a:xfrm rot="15352044">
              <a:off x="1327648" y="1682522"/>
              <a:ext cx="1599173" cy="1399411"/>
            </a:xfrm>
            <a:prstGeom prst="hexagon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 rot="20734500">
              <a:off x="485395" y="3121880"/>
              <a:ext cx="779858" cy="779858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 rot="15352044">
              <a:off x="2792051" y="1429614"/>
              <a:ext cx="1179653" cy="967617"/>
            </a:xfrm>
            <a:prstGeom prst="hexagon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 rot="15352044">
              <a:off x="813756" y="4558784"/>
              <a:ext cx="1953055" cy="1720168"/>
            </a:xfrm>
            <a:prstGeom prst="hexagon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Шестиугольник 30"/>
            <p:cNvSpPr/>
            <p:nvPr/>
          </p:nvSpPr>
          <p:spPr>
            <a:xfrm rot="15352044">
              <a:off x="3851840" y="5420440"/>
              <a:ext cx="1662741" cy="1441739"/>
            </a:xfrm>
            <a:prstGeom prst="hexagon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 rot="20734500">
              <a:off x="3640553" y="1636539"/>
              <a:ext cx="432000" cy="432000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 rot="20734500">
              <a:off x="420219" y="2064910"/>
              <a:ext cx="313481" cy="323093"/>
            </a:xfrm>
            <a:prstGeom prst="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Правильный пятиугольник 23"/>
          <p:cNvSpPr/>
          <p:nvPr/>
        </p:nvSpPr>
        <p:spPr>
          <a:xfrm rot="1474204">
            <a:off x="1506156" y="-1138904"/>
            <a:ext cx="9362610" cy="8764060"/>
          </a:xfrm>
          <a:prstGeom prst="pent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567604" y="2753235"/>
            <a:ext cx="10958084" cy="4193338"/>
          </a:xfrm>
          <a:prstGeom prst="ellipse">
            <a:avLst/>
          </a:prstGeom>
          <a:solidFill>
            <a:srgbClr val="CC0066">
              <a:alpha val="14902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-693756" y="633829"/>
            <a:ext cx="7138314" cy="3758853"/>
          </a:xfrm>
          <a:prstGeom prst="ellipse">
            <a:avLst/>
          </a:prstGeom>
          <a:solidFill>
            <a:srgbClr val="039ABD">
              <a:alpha val="25098"/>
            </a:srgbClr>
          </a:solidFill>
          <a:ln>
            <a:noFill/>
          </a:ln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76337" y="1244044"/>
            <a:ext cx="75382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«Оформление предметно-пространственной среды по направлению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РЕКРЕАЦИЯ»</a:t>
            </a:r>
            <a:endParaRPr lang="ru-RU" sz="3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2400" b="1" i="1" dirty="0">
                <a:solidFill>
                  <a:srgbClr val="364D8E"/>
                </a:solidFill>
                <a:latin typeface="Century Gothic" panose="020B0502020202020204" pitchFamily="34" charset="0"/>
              </a:rPr>
              <a:t>МБОУ СОШ № 2 с углубленным изучением отдельных предметов п. Добринка Липецкой области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659451" y="1841431"/>
            <a:ext cx="3534902" cy="1343650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2DC8FF"/>
              </a:gs>
              <a:gs pos="100000">
                <a:srgbClr val="9496E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6763" y="1841430"/>
            <a:ext cx="3954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30321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475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86154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301826" y="569308"/>
            <a:ext cx="5768887" cy="6008914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1998" y="258171"/>
            <a:ext cx="1022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Основная цель проекта</a:t>
            </a:r>
            <a:endParaRPr lang="ru-RU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991" y="1275716"/>
            <a:ext cx="57084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dirty="0">
              <a:latin typeface="Century Gothic" panose="020B0502020202020204" pitchFamily="34" charset="0"/>
            </a:endParaRPr>
          </a:p>
        </p:txBody>
      </p:sp>
      <p:pic>
        <p:nvPicPr>
          <p:cNvPr id="13" name="Picture 3" descr="F:\проект\IMG_20221019_15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93572" y="-4649086"/>
            <a:ext cx="4764741" cy="357355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79712" y="1192667"/>
            <a:ext cx="91600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РЕКРЕАЦИЯ </a:t>
            </a:r>
            <a:r>
              <a:rPr lang="ru-RU" dirty="0">
                <a:solidFill>
                  <a:srgbClr val="002060"/>
                </a:solidFill>
              </a:rPr>
              <a:t>– конвергентное пространство для отдыха, восстановления, </a:t>
            </a:r>
            <a:r>
              <a:rPr lang="ru-RU" dirty="0" smtClean="0">
                <a:solidFill>
                  <a:srgbClr val="002060"/>
                </a:solidFill>
              </a:rPr>
              <a:t>развлечения.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Целью данного проекта является  разработка функционального дизайна школьных рекреаций для комфортного пребывания детей в школе, а также обеспечения досуга и отдыха школьников разных возрастов</a:t>
            </a:r>
            <a:r>
              <a:rPr lang="ru-RU" dirty="0">
                <a:solidFill>
                  <a:srgbClr val="002060"/>
                </a:solidFill>
              </a:rPr>
              <a:t>. Мы считаем, что рекреация — это одно из самых интересных мест в школе. Она может быть какой угодно и совмещать в себе разные функции: быть местом для самостоятельных занятий и общения, игровой зоной, </a:t>
            </a:r>
            <a:r>
              <a:rPr lang="ru-RU" dirty="0" err="1">
                <a:solidFill>
                  <a:srgbClr val="002060"/>
                </a:solidFill>
              </a:rPr>
              <a:t>коворкингом</a:t>
            </a:r>
            <a:r>
              <a:rPr lang="ru-RU" dirty="0">
                <a:solidFill>
                  <a:srgbClr val="002060"/>
                </a:solidFill>
              </a:rPr>
              <a:t> и т.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1268" y="3216316"/>
            <a:ext cx="3050002" cy="179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66" y="5170436"/>
            <a:ext cx="3033526" cy="159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2208" y="5064939"/>
            <a:ext cx="3100254" cy="16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1667" y="3176139"/>
            <a:ext cx="3020668" cy="1838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5385" y="3770194"/>
            <a:ext cx="2137891" cy="284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455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86154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745899" y="-1919010"/>
            <a:ext cx="4552594" cy="5046256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02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341" y="1275716"/>
            <a:ext cx="3158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1998" y="258171"/>
            <a:ext cx="1022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ФУНКЦИОНАЛ ПРОСТРАНСТВА</a:t>
            </a:r>
            <a:endParaRPr lang="ru-RU" sz="4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2243" y="3136931"/>
            <a:ext cx="46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БЫЛО – БУДЕТ»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442" y="1358438"/>
            <a:ext cx="11175824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Пространство учебных заведений — от цвета стен до мебели — влияет на работоспособность и успехи детей. Изменить его полностью в типовых зданиях нельзя, но улучшить силами дизайнеров — вполне. Для обеспечения Для реализации данного проекта, необходимо изменить цвет стен, обеспечить рекреации необходимым освещением, дизайнерскими рисунками, пуфами, диванами, функциональной мебелью и т.д.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743" y="3676804"/>
            <a:ext cx="4015496" cy="28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160" y="3676804"/>
            <a:ext cx="4658553" cy="285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2625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86154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085541" y="966057"/>
            <a:ext cx="4552594" cy="5046256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03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341" y="1275716"/>
            <a:ext cx="3158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1998" y="258171"/>
            <a:ext cx="1022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ФУНКЦИОНАЛ ПРОСТРАНСТВА</a:t>
            </a:r>
            <a:endParaRPr lang="ru-RU" sz="4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1374" y="829729"/>
            <a:ext cx="467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БЫЛО – БУДЕТ»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9472" y="1335389"/>
            <a:ext cx="2896461" cy="535531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Помимо уроков, большинство детей в школе выполняют домашнее задание, общаются со сверстниками и участвуют в различных мероприятиях. При этом они делают то же, что и дома: играют за компьютером, спят, гуляют, занимаются творчеством. Но почти половина учащихся не чувствует себя в школе комфортно, в том числе в помещениях, где они чаще всего проводят время: в классных кабинетах, коридоре, библиотеке, столовой.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375" y="1288616"/>
            <a:ext cx="3472619" cy="230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9301" y="3784820"/>
            <a:ext cx="4009709" cy="26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814" y="3784820"/>
            <a:ext cx="3307743" cy="2614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7734" y="1288616"/>
            <a:ext cx="4021277" cy="230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49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86154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085541" y="966057"/>
            <a:ext cx="4552594" cy="5046256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03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341" y="1275716"/>
            <a:ext cx="3158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1998" y="258171"/>
            <a:ext cx="1022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ФУНКЦИОНАЛ ПРОСТРАНСТВА</a:t>
            </a:r>
            <a:endParaRPr lang="ru-RU" sz="4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472" y="1335389"/>
            <a:ext cx="2896461" cy="535531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Помимо уроков, большинство детей в школе выполняют домашнее задание, общаются со сверстниками и участвуют в различных мероприятиях. При этом они делают то же, что и дома: играют за компьютером, спят, гуляют, занимаются творчеством. Но почти половина учащихся не чувствует себя в школе комфортно, в том числе в помещениях, где они чаще всего проводят время: в классных кабинетах, коридоре, библиотеке, столовой.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18" y="4403785"/>
            <a:ext cx="3469603" cy="221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623" y="1093850"/>
            <a:ext cx="3255826" cy="30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427" y="4403785"/>
            <a:ext cx="3469603" cy="236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81" y="1093850"/>
            <a:ext cx="2980875" cy="317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30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86154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085541" y="966057"/>
            <a:ext cx="4552594" cy="5046256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04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341" y="1275716"/>
            <a:ext cx="3158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1998" y="258171"/>
            <a:ext cx="1022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ВАРИАНТЫ ОФОРМЛЕНИЯ </a:t>
            </a:r>
            <a:endParaRPr lang="ru-RU" sz="4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6042" y="1706603"/>
            <a:ext cx="208547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Игровые рекреации: </a:t>
            </a:r>
            <a:r>
              <a:rPr lang="ru-RU" b="1" dirty="0" smtClean="0"/>
              <a:t>начальная школа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83301" y="4122216"/>
            <a:ext cx="2085474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Игровые рекреации: </a:t>
            </a:r>
            <a:r>
              <a:rPr lang="ru-RU" b="1" dirty="0" smtClean="0"/>
              <a:t>основная школа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7534" y="4009323"/>
            <a:ext cx="4189107" cy="235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497" y="1291824"/>
            <a:ext cx="4129144" cy="232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4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66407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1085541" y="966057"/>
            <a:ext cx="4552594" cy="5046256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04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341" y="1275716"/>
            <a:ext cx="3158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1998" y="75387"/>
            <a:ext cx="10227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ВАРИАНТЫ ОФОРМЛЕНИЯ УЧИТЕЛЬСКОГО КАБИНЕТА  </a:t>
            </a:r>
            <a:endParaRPr lang="ru-RU" sz="3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514" y="1491159"/>
            <a:ext cx="4695340" cy="246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7513" y="4152475"/>
            <a:ext cx="4695341" cy="256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392" y="2504279"/>
            <a:ext cx="5180013" cy="291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816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/>
          <p:nvPr/>
        </p:nvSpPr>
        <p:spPr>
          <a:xfrm>
            <a:off x="286154" y="0"/>
            <a:ext cx="6190862" cy="6858000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F3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949849" y="975843"/>
            <a:ext cx="4552594" cy="5046256"/>
          </a:xfrm>
          <a:custGeom>
            <a:avLst/>
            <a:gdLst>
              <a:gd name="connsiteX0" fmla="*/ 2753502 w 4948517"/>
              <a:gd name="connsiteY0" fmla="*/ 0 h 6015948"/>
              <a:gd name="connsiteX1" fmla="*/ 4948517 w 4948517"/>
              <a:gd name="connsiteY1" fmla="*/ 3933967 h 6015948"/>
              <a:gd name="connsiteX2" fmla="*/ 3047131 w 4948517"/>
              <a:gd name="connsiteY2" fmla="*/ 6015948 h 6015948"/>
              <a:gd name="connsiteX3" fmla="*/ 0 w 4948517"/>
              <a:gd name="connsiteY3" fmla="*/ 6015948 h 6015948"/>
              <a:gd name="connsiteX4" fmla="*/ 0 w 4948517"/>
              <a:gd name="connsiteY4" fmla="*/ 570216 h 6015948"/>
              <a:gd name="connsiteX5" fmla="*/ 2753502 w 4948517"/>
              <a:gd name="connsiteY5" fmla="*/ 0 h 601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8517" h="6015948">
                <a:moveTo>
                  <a:pt x="2753502" y="0"/>
                </a:moveTo>
                <a:lnTo>
                  <a:pt x="4948517" y="3933967"/>
                </a:lnTo>
                <a:lnTo>
                  <a:pt x="3047131" y="6015948"/>
                </a:lnTo>
                <a:lnTo>
                  <a:pt x="0" y="6015948"/>
                </a:lnTo>
                <a:lnTo>
                  <a:pt x="0" y="570216"/>
                </a:lnTo>
                <a:lnTo>
                  <a:pt x="2753502" y="0"/>
                </a:lnTo>
                <a:close/>
              </a:path>
            </a:pathLst>
          </a:custGeom>
          <a:solidFill>
            <a:srgbClr val="E6EA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57745" y="296342"/>
            <a:ext cx="2205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01</a:t>
            </a:r>
          </a:p>
          <a:p>
            <a:pPr algn="r">
              <a:spcAft>
                <a:spcPts val="800"/>
              </a:spcAft>
            </a:pPr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174"/>
          <p:cNvSpPr/>
          <p:nvPr/>
        </p:nvSpPr>
        <p:spPr>
          <a:xfrm>
            <a:off x="286154" y="296342"/>
            <a:ext cx="961359" cy="679501"/>
          </a:xfrm>
          <a:custGeom>
            <a:avLst/>
            <a:gdLst>
              <a:gd name="connsiteX0" fmla="*/ 0 w 3892062"/>
              <a:gd name="connsiteY0" fmla="*/ 0 h 1538883"/>
              <a:gd name="connsiteX1" fmla="*/ 3892062 w 3892062"/>
              <a:gd name="connsiteY1" fmla="*/ 0 h 1538883"/>
              <a:gd name="connsiteX2" fmla="*/ 3892062 w 3892062"/>
              <a:gd name="connsiteY2" fmla="*/ 1538883 h 1538883"/>
              <a:gd name="connsiteX3" fmla="*/ 0 w 3892062"/>
              <a:gd name="connsiteY3" fmla="*/ 1538883 h 1538883"/>
              <a:gd name="connsiteX4" fmla="*/ 0 w 3892062"/>
              <a:gd name="connsiteY4" fmla="*/ 0 h 1538883"/>
              <a:gd name="connsiteX0" fmla="*/ 0 w 4501662"/>
              <a:gd name="connsiteY0" fmla="*/ 0 h 1538883"/>
              <a:gd name="connsiteX1" fmla="*/ 4501662 w 4501662"/>
              <a:gd name="connsiteY1" fmla="*/ 0 h 1538883"/>
              <a:gd name="connsiteX2" fmla="*/ 4501662 w 4501662"/>
              <a:gd name="connsiteY2" fmla="*/ 1538883 h 1538883"/>
              <a:gd name="connsiteX3" fmla="*/ 609600 w 4501662"/>
              <a:gd name="connsiteY3" fmla="*/ 1538883 h 1538883"/>
              <a:gd name="connsiteX4" fmla="*/ 0 w 4501662"/>
              <a:gd name="connsiteY4" fmla="*/ 0 h 153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1662" h="1538883">
                <a:moveTo>
                  <a:pt x="0" y="0"/>
                </a:moveTo>
                <a:lnTo>
                  <a:pt x="4501662" y="0"/>
                </a:lnTo>
                <a:lnTo>
                  <a:pt x="4501662" y="1538883"/>
                </a:lnTo>
                <a:lnTo>
                  <a:pt x="609600" y="1538883"/>
                </a:lnTo>
                <a:lnTo>
                  <a:pt x="0" y="0"/>
                </a:lnTo>
                <a:close/>
              </a:path>
            </a:pathLst>
          </a:custGeom>
          <a:solidFill>
            <a:srgbClr val="9EAE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05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91341" y="1275716"/>
            <a:ext cx="31580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1998" y="258171"/>
            <a:ext cx="10227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ПРАКТИЧЕСКАЯ ЦЕННОСТЬ</a:t>
            </a:r>
            <a:endParaRPr lang="ru-RU" sz="40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2011" y="1015725"/>
            <a:ext cx="5387404" cy="452431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Наличие комфортного пространства в школах позволяет решить такие задачи как: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- Для учащихся: хорошая успеваемость; психологическая разгрузка обучающихся; большинство детей во время перемен будут сосредоточены в рекреациях, исключая бессмысленное хождение по школе. В свою очередь родители будут спокойны за ребенка и его досуг в школьное время.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Для учителей функциональная и комфортная зона в школе имеет такую же значимость, что и для школьников. Чтобы не допустить эмоционального и профессионального выгорания учительского состава, а также для комфортного пребывания в свободное время в учительской комнате.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613" y="2851483"/>
            <a:ext cx="5775066" cy="357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10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лого-2022 (1)"/>
  <p:tag name="ISPRING_RESOURCE_PATHS_HASH_PRESENTER" val="913d693fe4b8d8e49d66b818e5157affb72f976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461</Words>
  <Application>Microsoft Office PowerPoint</Application>
  <PresentationFormat>Произвольный</PresentationFormat>
  <Paragraphs>45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лого-2022 (1)</dc:title>
  <dc:creator>shelagin</dc:creator>
  <cp:lastModifiedBy>2класс</cp:lastModifiedBy>
  <cp:revision>169</cp:revision>
  <cp:lastPrinted>2022-10-24T04:59:38Z</cp:lastPrinted>
  <dcterms:created xsi:type="dcterms:W3CDTF">2022-07-21T11:08:46Z</dcterms:created>
  <dcterms:modified xsi:type="dcterms:W3CDTF">2023-06-22T06:14:24Z</dcterms:modified>
</cp:coreProperties>
</file>