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1" r:id="rId3"/>
    <p:sldId id="300" r:id="rId4"/>
    <p:sldId id="278" r:id="rId5"/>
    <p:sldId id="279" r:id="rId6"/>
    <p:sldId id="280" r:id="rId7"/>
    <p:sldId id="284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4A40-B305-4C20-9AAD-9FF5A130A4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54ED-AAD5-4660-B083-35D7867C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Ольга Антонова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54ED-AAD5-4660-B083-35D7867C090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0DA2C-0841-42E6-9922-AF08AAFCDB2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1531-08F0-4316-BDDC-F01C162DD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571612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Школьный тур конкурса 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«ЖИВАЯ КЛАССИКА»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СОШ №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Добринка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n-space.info/sites/default/files/imagecache/gallery_page/f10437306dbfcfca9dbc5c510bf13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43290"/>
            <a:ext cx="2190750" cy="3214710"/>
          </a:xfrm>
          <a:prstGeom prst="rect">
            <a:avLst/>
          </a:prstGeom>
          <a:noFill/>
        </p:spPr>
      </p:pic>
      <p:sp>
        <p:nvSpPr>
          <p:cNvPr id="48132" name="AutoShape 4" descr="https://img.labirint.ru/images/comments_pic/1828/0_852bbfaa69ff8c5c62583bebddd69e14_15314601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img.labirint.ru/images/comments_pic/1828/0_852bbfaa69ff8c5c62583bebddd69e14_15314601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https://img.labirint.ru/images/comments_pic/1828/0_852bbfaa69ff8c5c62583bebddd69e14_15314601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https://pp.userapi.com/c622128/v622128663/85de/vKa84aOtS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3500462" cy="4500594"/>
          </a:xfrm>
          <a:prstGeom prst="rect">
            <a:avLst/>
          </a:prstGeom>
          <a:noFill/>
        </p:spPr>
      </p:pic>
      <p:pic>
        <p:nvPicPr>
          <p:cNvPr id="48140" name="Picture 12" descr="http://known-name.ru/img/person/424/img11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4500594" cy="621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242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>
          <a:xfrm>
            <a:off x="5500694" y="285728"/>
            <a:ext cx="3186106" cy="584043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42844" y="214290"/>
            <a:ext cx="5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Елена Васильевна 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Габова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214290"/>
            <a:ext cx="3214710" cy="47863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8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857232"/>
            <a:ext cx="3619505" cy="4872045"/>
          </a:xfrm>
          <a:ln w="57150">
            <a:solidFill>
              <a:srgbClr val="00B0F0"/>
            </a:solidFill>
          </a:ln>
        </p:spPr>
      </p:pic>
      <p:sp>
        <p:nvSpPr>
          <p:cNvPr id="50178" name="AutoShape 2" descr="https://libris.md/image/cache/catalog/Carti/shkolnye-gody-nedetskie-44440-540x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libris.md/image/cache/catalog/Carti/shkolnye-gody-nedetskie-44440-540x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https://libris.md/image/cache/catalog/Carti/shkolnye-gody-nedetskie-44440-540x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4" name="Picture 8" descr="https://upload-7df14150aa387ef737992a43afb5ffe5.hb.bizmrg.com/iblock/4bb/4bb7cd98a6413521bb4e67f8ecdde8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3238496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s://arhivurokov.ru/multiurok/html/2017/02/26/s_58b2e75c466c3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arhivurokov.ru/multiurok/html/2017/02/26/s_58b2e75c466c3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arhivurokov.ru/multiurok/html/2017/02/26/s_58b2e75c466c3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0" name="Picture 8" descr="http://litgalaxy.p.fl1.fosite.ru/image/chunk42/1663896/137052/%D0%A4%D0%9E%D0%A2%D0%9E%20%D0%90%D0%92%D0%A2%D0%9E%D0%A0%D0%90.jpg_1370298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4071966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Елена Пономаренко – детский писатель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2" name="AutoShape 10" descr="https://arhivurokov.ru/multiurok/html/2017/02/26/s_58b2e75c466c3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4" name="Picture 12" descr="http://www.odb-abai.kz/images/stories/opalenn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428628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900igr.net/up/datas/80360/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rusisworld.com/wp-content/uploads/2017/08/tass_4852035-1068x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85992"/>
            <a:ext cx="4714876" cy="4286256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</p:pic>
      <p:sp>
        <p:nvSpPr>
          <p:cNvPr id="53252" name="AutoShape 4" descr="https://i.livelib.ru/workpic/1000927976/200/d058/Chingiz_Ajtmatov__Materinskoe_po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https://i.livelib.ru/workpic/1000927976/200/d058/Chingiz_Ajtmatov__Materinskoe_po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https://i.livelib.ru/workpic/1000927976/200/d058/Chingiz_Ajtmatov__Materinskoe_po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8" name="Picture 10" descr="https://ds04.infourok.ru/uploads/ex/0d21/0000bce8-6f5bd183/640/im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92919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s://avatars.mds.yandex.net/get-marketpic/364087/market_5MZCN7uO9zvnf0_k-iauIw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315">
            <a:off x="708785" y="1132831"/>
            <a:ext cx="3529426" cy="53461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285728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Ольга Антонова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8" name="Picture 6" descr="http://st2.prosto.im/cache/st2/1/1/2/8/1128946/1128946_15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5371">
            <a:off x="4918181" y="1215588"/>
            <a:ext cx="3733974" cy="522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1581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7030A0"/>
                </a:solidFill>
              </a:rPr>
              <a:t>СПАСИБО ЗА УЧАСТИЕ!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4071938"/>
            <a:ext cx="8329613" cy="211455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000" b="1" dirty="0" smtClean="0"/>
              <a:t>ПОЗДРАВЛЯЕМ ПОБЕДИТЕЛЕЙ!</a:t>
            </a:r>
            <a:br>
              <a:rPr lang="ru-RU" sz="7000" b="1" dirty="0" smtClean="0"/>
            </a:br>
            <a:endParaRPr lang="ru-RU" sz="7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786188"/>
            <a:ext cx="29638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http://sochi-schools.ru/ebc/im/pha_29_sm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4313"/>
            <a:ext cx="4357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33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052736"/>
            <a:ext cx="76081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5438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85750" y="3573463"/>
            <a:ext cx="57261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FF0000"/>
                </a:solidFill>
              </a:rPr>
              <a:t> </a:t>
            </a:r>
            <a:r>
              <a:rPr lang="ru-RU" sz="2800" b="1" i="1">
                <a:solidFill>
                  <a:srgbClr val="FF0000"/>
                </a:solidFill>
              </a:rPr>
              <a:t>«Читайте! И пусть в вашей жизни  не будет ни одного дня, когда бы вы не прочли хоть  одной страницы из новой книги!»</a:t>
            </a:r>
          </a:p>
          <a:p>
            <a:r>
              <a:rPr lang="ru-RU" sz="2800" b="1" i="1">
                <a:solidFill>
                  <a:srgbClr val="FF0000"/>
                </a:solidFill>
              </a:rPr>
              <a:t>                      </a:t>
            </a:r>
            <a:r>
              <a:rPr lang="ru-RU" sz="2800" b="1" i="1" u="sng">
                <a:solidFill>
                  <a:srgbClr val="FF0000"/>
                </a:solidFill>
              </a:rPr>
              <a:t>К.Г.Паустовский</a:t>
            </a:r>
          </a:p>
          <a:p>
            <a:endParaRPr lang="ru-RU" sz="2800" i="1">
              <a:solidFill>
                <a:srgbClr val="FF0000"/>
              </a:solidFill>
            </a:endParaRPr>
          </a:p>
        </p:txBody>
      </p:sp>
      <p:pic>
        <p:nvPicPr>
          <p:cNvPr id="3076" name="Picture 10" descr="%D0%B6%D0%B8%D0%B2%D0%B0%D1%8F-%D0%BA%D0%BB%D0%B0%D1%81%D1%81%D0%B8%D0%BA%D0%B0-820x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3375"/>
            <a:ext cx="3068638" cy="23749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7" name="Рисунок 4" descr="0_c0ab6_2a900e5b_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065463"/>
            <a:ext cx="2232025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 descr="0_bdab7_8c2c25c6_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2050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tures.bookshop.ua/TitleBooks/bs0000138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786214" cy="5286412"/>
          </a:xfrm>
          <a:prstGeom prst="rect">
            <a:avLst/>
          </a:prstGeom>
          <a:noFill/>
        </p:spPr>
      </p:pic>
      <p:sp>
        <p:nvSpPr>
          <p:cNvPr id="1030" name="AutoShape 6" descr="http://interesnyefakty.org/wp-content/uploads/Oskar-Uayl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nteresnyefakty.org/wp-content/uploads/Oskar-Uayl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nteresnyefakty.org/wp-content/uploads/Oskar-Uayl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Documents and Settings\Admin\Рабочий стол\Oskar-Uayl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571900" cy="5072098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42844" y="5515986"/>
            <a:ext cx="4572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Оскар Уайльд «Звёздный мальчик»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g-fotki.yandex.ru/get/5000/130842948.146/0_df7d4_effdae5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357718" cy="6357958"/>
          </a:xfrm>
          <a:prstGeom prst="rect">
            <a:avLst/>
          </a:prstGeom>
          <a:noFill/>
        </p:spPr>
      </p:pic>
      <p:pic>
        <p:nvPicPr>
          <p:cNvPr id="36868" name="Picture 4" descr="https://ds04.infourok.ru/uploads/ex/0a77/0008d08e-0411f59f/640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38148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Вольф Сергей Евгеньеви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Вольф Сергей Евгеньеви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Фото Сергей Евгеньевич Воль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3643338" cy="5643578"/>
          </a:xfrm>
          <a:prstGeom prst="rect">
            <a:avLst/>
          </a:prstGeom>
          <a:noFill/>
        </p:spPr>
      </p:pic>
      <p:pic>
        <p:nvPicPr>
          <p:cNvPr id="37898" name="Picture 10" descr="http://bookre.org/loader/img.php?fbimg=72540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929090" cy="5834080"/>
          </a:xfrm>
          <a:prstGeom prst="rect">
            <a:avLst/>
          </a:prstGeom>
          <a:noFill/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42844" y="5762661"/>
            <a:ext cx="4786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Евгеньевич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Вольф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«Отойди от моей лошади»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1"/>
          <p:cNvSpPr>
            <a:spLocks noGrp="1"/>
          </p:cNvSpPr>
          <p:nvPr>
            <p:ph sz="half" idx="1"/>
          </p:nvPr>
        </p:nvSpPr>
        <p:spPr>
          <a:xfrm>
            <a:off x="714348" y="500042"/>
            <a:ext cx="5072098" cy="5626121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Сергеевич Тургенев</a:t>
            </a:r>
          </a:p>
        </p:txBody>
      </p:sp>
      <p:pic>
        <p:nvPicPr>
          <p:cNvPr id="10245" name="Рисунок 4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29090" cy="517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4" descr="P10105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648072" cy="51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3504" y="571480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"МУМУ"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http://uslide.ru/images/11/17235/736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0"/>
            <a:ext cx="8858312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Иван Ме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Иван Ме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Иван Ме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Admin\Рабочий стол\iмельник va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000528" cy="45005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0"/>
            <a:ext cx="4071966" cy="657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Мельник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Окончил Ленинградский электротехнический институт (ЛЭТИ) работал на производстве, занимался наукой. В свободное от основной работы время руководил детской киностудией, где снимал с участием детей фильмы, писал сценарии.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Статьи, миниатюры и рассказы публиковались в газетах города Арзамаса, в газете «Детский сад со всех сторон», журнале-альманахе "Чиж и Еж" - С.-Петербург, в журналах «Искатель»,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Кукумбер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- Москва, просветительском журнале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Арзамасская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сторона», в альманахе «Земляки» - Н. Новгород, на различных литературных порталах Интернета.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2008 году вышла книжка рассказов для детей "Про девочку Машу".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Words>125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СПАСИБО ЗА УЧАСТИЕ!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2015-01-21T06:50:50Z</dcterms:created>
  <dcterms:modified xsi:type="dcterms:W3CDTF">2019-02-26T17:48:25Z</dcterms:modified>
</cp:coreProperties>
</file>