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 id="2147483708" r:id="rId3"/>
  </p:sldMasterIdLst>
  <p:sldIdLst>
    <p:sldId id="263" r:id="rId4"/>
    <p:sldId id="266" r:id="rId5"/>
    <p:sldId id="257" r:id="rId6"/>
    <p:sldId id="258" r:id="rId7"/>
    <p:sldId id="259" r:id="rId8"/>
    <p:sldId id="260" r:id="rId9"/>
    <p:sldId id="261" r:id="rId10"/>
    <p:sldId id="262" r:id="rId11"/>
    <p:sldId id="265" r:id="rId12"/>
    <p:sldId id="267" r:id="rId13"/>
  </p:sldIdLst>
  <p:sldSz cx="9144000" cy="6858000" type="letter"/>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0015"/>
    <a:srgbClr val="600012"/>
    <a:srgbClr val="A80020"/>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20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12"/>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ru-RU" smtClean="0"/>
              <a:t>Образец заголовка</a:t>
            </a:r>
            <a:endParaRPr lang="en-US" dirty="0"/>
          </a:p>
        </p:txBody>
      </p:sp>
      <p:sp>
        <p:nvSpPr>
          <p:cNvPr id="8" name="Date Placeholder 3"/>
          <p:cNvSpPr>
            <a:spLocks noGrp="1"/>
          </p:cNvSpPr>
          <p:nvPr>
            <p:ph type="dt" sz="half" idx="10"/>
          </p:nvPr>
        </p:nvSpPr>
        <p:spPr/>
        <p:txBody>
          <a:bodyPr/>
          <a:lstStyle>
            <a:lvl1pPr>
              <a:defRPr/>
            </a:lvl1pPr>
          </a:lstStyle>
          <a:p>
            <a:pPr>
              <a:defRPr/>
            </a:pPr>
            <a:fld id="{F0A3AD35-8B2E-43C8-B4E5-B63DBE42CBA4}" type="datetimeFigureOut">
              <a:rPr lang="ru-RU"/>
              <a:pPr>
                <a:defRPr/>
              </a:pPr>
              <a:t>31.03.2019</a:t>
            </a:fld>
            <a:endParaRPr lang="ru-RU"/>
          </a:p>
        </p:txBody>
      </p:sp>
      <p:sp>
        <p:nvSpPr>
          <p:cNvPr id="9" name="Footer Placeholder 4"/>
          <p:cNvSpPr>
            <a:spLocks noGrp="1"/>
          </p:cNvSpPr>
          <p:nvPr>
            <p:ph type="ftr" sz="quarter" idx="11"/>
          </p:nvPr>
        </p:nvSpPr>
        <p:spPr/>
        <p:txBody>
          <a:bodyPr/>
          <a:lstStyle>
            <a:lvl1pPr>
              <a:defRPr/>
            </a:lvl1pPr>
          </a:lstStyle>
          <a:p>
            <a:pPr>
              <a:defRPr/>
            </a:pPr>
            <a:endParaRPr lang="ru-RU"/>
          </a:p>
        </p:txBody>
      </p:sp>
      <p:sp>
        <p:nvSpPr>
          <p:cNvPr id="10" name="Slide Number Placeholder 5"/>
          <p:cNvSpPr>
            <a:spLocks noGrp="1"/>
          </p:cNvSpPr>
          <p:nvPr>
            <p:ph type="sldNum" sz="quarter" idx="12"/>
          </p:nvPr>
        </p:nvSpPr>
        <p:spPr/>
        <p:txBody>
          <a:bodyPr/>
          <a:lstStyle>
            <a:lvl1pPr>
              <a:defRPr/>
            </a:lvl1pPr>
          </a:lstStyle>
          <a:p>
            <a:pPr>
              <a:defRPr/>
            </a:pPr>
            <a:fld id="{F8B3D62A-C734-4B18-9AB0-DE26805E510B}"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4DB9FF47-4DAF-4AC7-986D-D9908DE30BDE}" type="datetimeFigureOut">
              <a:rPr lang="ru-RU"/>
              <a:pPr>
                <a:defRPr/>
              </a:pPr>
              <a:t>31.03.2019</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981DFB93-2897-4E26-9995-5D229268EE48}"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95C5DC24-899F-49A1-94D8-EEEC914279A6}" type="datetimeFigureOut">
              <a:rPr lang="ru-RU"/>
              <a:pPr>
                <a:defRPr/>
              </a:pPr>
              <a:t>31.03.2019</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D475048A-9E93-4409-9CF1-A4289EFD2D8A}"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E7D912C4-B670-4295-BBBA-A0C887D900A9}" type="datetimeFigureOut">
              <a:rPr lang="ru-RU"/>
              <a:pPr>
                <a:defRPr/>
              </a:pPr>
              <a:t>31.03.2019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0D6F8D7-B4A8-46F8-B1E6-5A5FC943281D}"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C5D0B939-04FD-4280-A684-B9905CED0CA7}" type="datetimeFigureOut">
              <a:rPr lang="ru-RU"/>
              <a:pPr>
                <a:defRPr/>
              </a:pPr>
              <a:t>31.03.2019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E9CE364-4C5C-41A0-B890-3453704E3C90}" type="slidenum">
              <a:rPr lang="ru-RU"/>
              <a:pPr>
                <a:defRPr/>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55E1BFB1-2300-464E-B026-CC942DF1414C}" type="datetimeFigureOut">
              <a:rPr lang="ru-RU"/>
              <a:pPr>
                <a:defRPr/>
              </a:pPr>
              <a:t>31.03.2019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F06D865-9A93-40EF-91AB-609000281214}" type="slidenum">
              <a:rPr lang="ru-RU"/>
              <a:pPr>
                <a:defRPr/>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F2EE972D-2E29-401C-A0EF-91B75C3CAF95}" type="datetimeFigureOut">
              <a:rPr lang="ru-RU"/>
              <a:pPr>
                <a:defRPr/>
              </a:pPr>
              <a:t>31.03.2019</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8CBD8614-DD65-4807-9461-B0142B1CB9CC}" type="slidenum">
              <a:rPr lang="ru-RU"/>
              <a:pPr>
                <a:defRPr/>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9BD693EA-E7AD-45A0-BAF7-76FB3A17E9D8}" type="datetimeFigureOut">
              <a:rPr lang="ru-RU"/>
              <a:pPr>
                <a:defRPr/>
              </a:pPr>
              <a:t>31.03.2019</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E275EAEE-642F-4BFF-B507-EB4F9DFA0787}" type="slidenum">
              <a:rPr lang="ru-RU"/>
              <a:pPr>
                <a:defRPr/>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E8EEB575-86BB-4616-BECD-3FA40EA43E96}" type="datetimeFigureOut">
              <a:rPr lang="ru-RU"/>
              <a:pPr>
                <a:defRPr/>
              </a:pPr>
              <a:t>31.03.2019</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FC2C2BE7-AD3A-4C42-83A1-47688E2589E8}" type="slidenum">
              <a:rPr lang="ru-RU"/>
              <a:pPr>
                <a:defRPr/>
              </a:pPr>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4FDC373C-3EFA-4887-8F18-E544D0C5ED7C}" type="datetimeFigureOut">
              <a:rPr lang="ru-RU"/>
              <a:pPr>
                <a:defRPr/>
              </a:pPr>
              <a:t>31.03.2019</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E2105B86-E589-41B4-B5CB-D0F0BDB8E980}" type="slidenum">
              <a:rPr lang="ru-RU"/>
              <a:pPr>
                <a:defRPr/>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54FAB8FF-322E-4FF8-9382-681D421EB88E}" type="datetimeFigureOut">
              <a:rPr lang="ru-RU"/>
              <a:pPr>
                <a:defRPr/>
              </a:pPr>
              <a:t>31.03.2019</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870BC193-BDF3-419E-8701-1D518D408888}"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4"/>
          </p:nvPr>
        </p:nvSpPr>
        <p:spPr/>
        <p:txBody>
          <a:bodyPr/>
          <a:lstStyle>
            <a:lvl1pPr>
              <a:defRPr/>
            </a:lvl1pPr>
          </a:lstStyle>
          <a:p>
            <a:pPr>
              <a:defRPr/>
            </a:pPr>
            <a:fld id="{5A51CE18-B4E0-46E8-A39B-7A7ECBF3D7C1}" type="datetimeFigureOut">
              <a:rPr lang="ru-RU"/>
              <a:pPr>
                <a:defRPr/>
              </a:pPr>
              <a:t>31.03.2019</a:t>
            </a:fld>
            <a:endParaRPr lang="ru-RU"/>
          </a:p>
        </p:txBody>
      </p:sp>
      <p:sp>
        <p:nvSpPr>
          <p:cNvPr id="5" name="Footer Placeholder 4"/>
          <p:cNvSpPr>
            <a:spLocks noGrp="1"/>
          </p:cNvSpPr>
          <p:nvPr>
            <p:ph type="ftr" sz="quarter" idx="15"/>
          </p:nvPr>
        </p:nvSpPr>
        <p:spPr/>
        <p:txBody>
          <a:bodyPr/>
          <a:lstStyle>
            <a:lvl1pPr>
              <a:defRPr/>
            </a:lvl1pPr>
          </a:lstStyle>
          <a:p>
            <a:pPr>
              <a:defRPr/>
            </a:pPr>
            <a:endParaRPr lang="ru-RU"/>
          </a:p>
        </p:txBody>
      </p:sp>
      <p:sp>
        <p:nvSpPr>
          <p:cNvPr id="6" name="Slide Number Placeholder 5"/>
          <p:cNvSpPr>
            <a:spLocks noGrp="1"/>
          </p:cNvSpPr>
          <p:nvPr>
            <p:ph type="sldNum" sz="quarter" idx="16"/>
          </p:nvPr>
        </p:nvSpPr>
        <p:spPr/>
        <p:txBody>
          <a:bodyPr/>
          <a:lstStyle>
            <a:lvl1pPr>
              <a:defRPr/>
            </a:lvl1pPr>
          </a:lstStyle>
          <a:p>
            <a:pPr>
              <a:defRPr/>
            </a:pPr>
            <a:fld id="{463EDD03-FCE0-4499-B5E4-5EC28ABD9EF1}" type="slidenum">
              <a:rPr lang="ru-RU"/>
              <a:pPr>
                <a:defRPr/>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2C921313-3CD1-4DCF-91FA-6A908155F239}" type="datetimeFigureOut">
              <a:rPr lang="ru-RU"/>
              <a:pPr>
                <a:defRPr/>
              </a:pPr>
              <a:t>31.03.2019</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6F4FC10D-A84C-47D1-869E-5E1C5E79DE3A}" type="slidenum">
              <a:rPr lang="ru-RU"/>
              <a:pPr>
                <a:defRPr/>
              </a:pPr>
              <a:t>‹#›</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C018C4AB-369F-4B1C-91C6-1180EBFE9A20}" type="datetimeFigureOut">
              <a:rPr lang="ru-RU"/>
              <a:pPr>
                <a:defRPr/>
              </a:pPr>
              <a:t>31.03.2019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F1FE899-22A8-4EE9-B9BE-0731DC6994F8}" type="slidenum">
              <a:rPr lang="ru-RU"/>
              <a:pPr>
                <a:defRPr/>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E4DE481B-E0F3-4D5D-A821-7B0E17171D0E}" type="datetimeFigureOut">
              <a:rPr lang="ru-RU"/>
              <a:pPr>
                <a:defRPr/>
              </a:pPr>
              <a:t>31.03.2019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EC6D042-0951-41A6-B058-148DE457320B}" type="slidenum">
              <a:rPr lang="ru-RU"/>
              <a:pPr>
                <a:defRPr/>
              </a:pPr>
              <a:t>‹#›</a:t>
            </a:fld>
            <a:endParaRPr lang="ru-RU"/>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5"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6" name="Rectangle 12"/>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7"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ru-RU" smtClean="0"/>
              <a:t>Образец заголовка</a:t>
            </a:r>
            <a:endParaRPr lang="en-US" dirty="0"/>
          </a:p>
        </p:txBody>
      </p:sp>
      <p:sp>
        <p:nvSpPr>
          <p:cNvPr id="8" name="Date Placeholder 3"/>
          <p:cNvSpPr>
            <a:spLocks noGrp="1"/>
          </p:cNvSpPr>
          <p:nvPr>
            <p:ph type="dt" sz="half" idx="10"/>
          </p:nvPr>
        </p:nvSpPr>
        <p:spPr/>
        <p:txBody>
          <a:bodyPr/>
          <a:lstStyle>
            <a:lvl1pPr>
              <a:defRPr/>
            </a:lvl1pPr>
          </a:lstStyle>
          <a:p>
            <a:pPr>
              <a:defRPr/>
            </a:pPr>
            <a:fld id="{628C305F-B72F-44CA-81B4-A03EA363DBC9}" type="datetimeFigureOut">
              <a:rPr lang="ru-RU"/>
              <a:pPr>
                <a:defRPr/>
              </a:pPr>
              <a:t>31.03.2019</a:t>
            </a:fld>
            <a:endParaRPr lang="ru-RU"/>
          </a:p>
        </p:txBody>
      </p:sp>
      <p:sp>
        <p:nvSpPr>
          <p:cNvPr id="9" name="Footer Placeholder 4"/>
          <p:cNvSpPr>
            <a:spLocks noGrp="1"/>
          </p:cNvSpPr>
          <p:nvPr>
            <p:ph type="ftr" sz="quarter" idx="11"/>
          </p:nvPr>
        </p:nvSpPr>
        <p:spPr/>
        <p:txBody>
          <a:bodyPr/>
          <a:lstStyle>
            <a:lvl1pPr>
              <a:defRPr/>
            </a:lvl1pPr>
          </a:lstStyle>
          <a:p>
            <a:pPr>
              <a:defRPr/>
            </a:pPr>
            <a:endParaRPr lang="ru-RU"/>
          </a:p>
        </p:txBody>
      </p:sp>
      <p:sp>
        <p:nvSpPr>
          <p:cNvPr id="10" name="Slide Number Placeholder 5"/>
          <p:cNvSpPr>
            <a:spLocks noGrp="1"/>
          </p:cNvSpPr>
          <p:nvPr>
            <p:ph type="sldNum" sz="quarter" idx="12"/>
          </p:nvPr>
        </p:nvSpPr>
        <p:spPr/>
        <p:txBody>
          <a:bodyPr/>
          <a:lstStyle>
            <a:lvl1pPr>
              <a:defRPr/>
            </a:lvl1pPr>
          </a:lstStyle>
          <a:p>
            <a:pPr>
              <a:defRPr/>
            </a:pPr>
            <a:fld id="{F1E76607-D87A-4C12-842C-42B293D18A1A}" type="slidenum">
              <a:rPr lang="ru-RU"/>
              <a:pPr>
                <a:defRPr/>
              </a:pPr>
              <a:t>‹#›</a:t>
            </a:fld>
            <a:endParaRPr lang="ru-RU"/>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4"/>
          </p:nvPr>
        </p:nvSpPr>
        <p:spPr/>
        <p:txBody>
          <a:bodyPr/>
          <a:lstStyle>
            <a:lvl1pPr>
              <a:defRPr/>
            </a:lvl1pPr>
          </a:lstStyle>
          <a:p>
            <a:pPr>
              <a:defRPr/>
            </a:pPr>
            <a:fld id="{65ED067D-3FC7-441C-88ED-298EFD46ABCD}" type="datetimeFigureOut">
              <a:rPr lang="ru-RU"/>
              <a:pPr>
                <a:defRPr/>
              </a:pPr>
              <a:t>31.03.2019</a:t>
            </a:fld>
            <a:endParaRPr lang="ru-RU"/>
          </a:p>
        </p:txBody>
      </p:sp>
      <p:sp>
        <p:nvSpPr>
          <p:cNvPr id="5" name="Footer Placeholder 4"/>
          <p:cNvSpPr>
            <a:spLocks noGrp="1"/>
          </p:cNvSpPr>
          <p:nvPr>
            <p:ph type="ftr" sz="quarter" idx="15"/>
          </p:nvPr>
        </p:nvSpPr>
        <p:spPr/>
        <p:txBody>
          <a:bodyPr/>
          <a:lstStyle>
            <a:lvl1pPr>
              <a:defRPr/>
            </a:lvl1pPr>
          </a:lstStyle>
          <a:p>
            <a:pPr>
              <a:defRPr/>
            </a:pPr>
            <a:endParaRPr lang="ru-RU"/>
          </a:p>
        </p:txBody>
      </p:sp>
      <p:sp>
        <p:nvSpPr>
          <p:cNvPr id="6" name="Slide Number Placeholder 5"/>
          <p:cNvSpPr>
            <a:spLocks noGrp="1"/>
          </p:cNvSpPr>
          <p:nvPr>
            <p:ph type="sldNum" sz="quarter" idx="16"/>
          </p:nvPr>
        </p:nvSpPr>
        <p:spPr/>
        <p:txBody>
          <a:bodyPr/>
          <a:lstStyle>
            <a:lvl1pPr>
              <a:defRPr/>
            </a:lvl1pPr>
          </a:lstStyle>
          <a:p>
            <a:pPr>
              <a:defRPr/>
            </a:pPr>
            <a:fld id="{4A02D1AD-46EA-4B2C-A4A0-82D2CAD727FF}" type="slidenum">
              <a:rPr lang="ru-RU"/>
              <a:pPr>
                <a:defRPr/>
              </a:pPr>
              <a:t>‹#›</a:t>
            </a:fld>
            <a:endParaRPr lang="ru-RU"/>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5"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6" name="Rectangle 8"/>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7"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8" name="Date Placeholder 3"/>
          <p:cNvSpPr>
            <a:spLocks noGrp="1"/>
          </p:cNvSpPr>
          <p:nvPr>
            <p:ph type="dt" sz="half" idx="10"/>
          </p:nvPr>
        </p:nvSpPr>
        <p:spPr/>
        <p:txBody>
          <a:bodyPr/>
          <a:lstStyle>
            <a:lvl1pPr>
              <a:defRPr/>
            </a:lvl1pPr>
          </a:lstStyle>
          <a:p>
            <a:pPr>
              <a:defRPr/>
            </a:pPr>
            <a:fld id="{F49A134C-68BB-4A6D-BA1B-231FB56616DC}" type="datetimeFigureOut">
              <a:rPr lang="ru-RU"/>
              <a:pPr>
                <a:defRPr/>
              </a:pPr>
              <a:t>31.03.2019</a:t>
            </a:fld>
            <a:endParaRPr lang="ru-RU"/>
          </a:p>
        </p:txBody>
      </p:sp>
      <p:sp>
        <p:nvSpPr>
          <p:cNvPr id="9" name="Footer Placeholder 4"/>
          <p:cNvSpPr>
            <a:spLocks noGrp="1"/>
          </p:cNvSpPr>
          <p:nvPr>
            <p:ph type="ftr" sz="quarter" idx="11"/>
          </p:nvPr>
        </p:nvSpPr>
        <p:spPr/>
        <p:txBody>
          <a:bodyPr/>
          <a:lstStyle>
            <a:lvl1pPr>
              <a:defRPr/>
            </a:lvl1pPr>
          </a:lstStyle>
          <a:p>
            <a:pPr>
              <a:defRPr/>
            </a:pPr>
            <a:endParaRPr lang="ru-RU"/>
          </a:p>
        </p:txBody>
      </p:sp>
      <p:sp>
        <p:nvSpPr>
          <p:cNvPr id="10" name="Slide Number Placeholder 5"/>
          <p:cNvSpPr>
            <a:spLocks noGrp="1"/>
          </p:cNvSpPr>
          <p:nvPr>
            <p:ph type="sldNum" sz="quarter" idx="12"/>
          </p:nvPr>
        </p:nvSpPr>
        <p:spPr/>
        <p:txBody>
          <a:bodyPr/>
          <a:lstStyle>
            <a:lvl1pPr>
              <a:defRPr/>
            </a:lvl1pPr>
          </a:lstStyle>
          <a:p>
            <a:pPr>
              <a:defRPr/>
            </a:pPr>
            <a:fld id="{87236886-A0BD-445E-BE5B-6BA3C6F3681D}" type="slidenum">
              <a:rPr lang="ru-RU"/>
              <a:pPr>
                <a:defRPr/>
              </a:pPr>
              <a:t>‹#›</a:t>
            </a:fld>
            <a:endParaRPr lang="ru-RU"/>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3"/>
          <p:cNvSpPr>
            <a:spLocks noGrp="1"/>
          </p:cNvSpPr>
          <p:nvPr>
            <p:ph type="dt" sz="half" idx="15"/>
          </p:nvPr>
        </p:nvSpPr>
        <p:spPr/>
        <p:txBody>
          <a:bodyPr/>
          <a:lstStyle>
            <a:lvl1pPr>
              <a:defRPr/>
            </a:lvl1pPr>
          </a:lstStyle>
          <a:p>
            <a:pPr>
              <a:defRPr/>
            </a:pPr>
            <a:fld id="{CB315C53-2E88-47A4-A3EE-10CCDE56746D}" type="datetimeFigureOut">
              <a:rPr lang="ru-RU"/>
              <a:pPr>
                <a:defRPr/>
              </a:pPr>
              <a:t>31.03.2019</a:t>
            </a:fld>
            <a:endParaRPr lang="ru-RU"/>
          </a:p>
        </p:txBody>
      </p:sp>
      <p:sp>
        <p:nvSpPr>
          <p:cNvPr id="6" name="Footer Placeholder 4"/>
          <p:cNvSpPr>
            <a:spLocks noGrp="1"/>
          </p:cNvSpPr>
          <p:nvPr>
            <p:ph type="ftr" sz="quarter" idx="16"/>
          </p:nvPr>
        </p:nvSpPr>
        <p:spPr/>
        <p:txBody>
          <a:bodyPr/>
          <a:lstStyle>
            <a:lvl1pPr>
              <a:defRPr/>
            </a:lvl1pPr>
          </a:lstStyle>
          <a:p>
            <a:pPr>
              <a:defRPr/>
            </a:pPr>
            <a:endParaRPr lang="ru-RU"/>
          </a:p>
        </p:txBody>
      </p:sp>
      <p:sp>
        <p:nvSpPr>
          <p:cNvPr id="7" name="Slide Number Placeholder 5"/>
          <p:cNvSpPr>
            <a:spLocks noGrp="1"/>
          </p:cNvSpPr>
          <p:nvPr>
            <p:ph type="sldNum" sz="quarter" idx="17"/>
          </p:nvPr>
        </p:nvSpPr>
        <p:spPr/>
        <p:txBody>
          <a:bodyPr/>
          <a:lstStyle>
            <a:lvl1pPr>
              <a:defRPr/>
            </a:lvl1pPr>
          </a:lstStyle>
          <a:p>
            <a:pPr>
              <a:defRPr/>
            </a:pPr>
            <a:fld id="{36C15811-EDB3-4300-8849-862DC496FF7D}" type="slidenum">
              <a:rPr lang="ru-RU"/>
              <a:pPr>
                <a:defRPr/>
              </a:pPr>
              <a:t>‹#›</a:t>
            </a:fld>
            <a:endParaRPr lang="ru-RU"/>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0" name="Title 9"/>
          <p:cNvSpPr>
            <a:spLocks noGrp="1"/>
          </p:cNvSpPr>
          <p:nvPr>
            <p:ph type="title"/>
          </p:nvPr>
        </p:nvSpPr>
        <p:spPr/>
        <p:txBody>
          <a:bodyPr/>
          <a:lstStyle/>
          <a:p>
            <a:r>
              <a:rPr lang="ru-RU" smtClean="0"/>
              <a:t>Образец заголовка</a:t>
            </a:r>
            <a:endParaRPr lang="en-US" dirty="0"/>
          </a:p>
        </p:txBody>
      </p:sp>
      <p:sp>
        <p:nvSpPr>
          <p:cNvPr id="7" name="Date Placeholder 3"/>
          <p:cNvSpPr>
            <a:spLocks noGrp="1"/>
          </p:cNvSpPr>
          <p:nvPr>
            <p:ph type="dt" sz="half" idx="10"/>
          </p:nvPr>
        </p:nvSpPr>
        <p:spPr/>
        <p:txBody>
          <a:bodyPr/>
          <a:lstStyle>
            <a:lvl1pPr>
              <a:defRPr/>
            </a:lvl1pPr>
          </a:lstStyle>
          <a:p>
            <a:pPr>
              <a:defRPr/>
            </a:pPr>
            <a:fld id="{04EA0D20-34A6-4EE5-B0FE-856937377306}" type="datetimeFigureOut">
              <a:rPr lang="ru-RU"/>
              <a:pPr>
                <a:defRPr/>
              </a:pPr>
              <a:t>31.03.2019</a:t>
            </a:fld>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3216BEEE-5AC9-4365-B7C8-9E4A30FE5F88}" type="slidenum">
              <a:rPr lang="ru-RU"/>
              <a:pPr>
                <a:defRPr/>
              </a:pPr>
              <a:t>‹#›</a:t>
            </a:fld>
            <a:endParaRPr lang="ru-RU"/>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25539630-0B2A-464D-95D5-6FEDAEA3051B}" type="datetimeFigureOut">
              <a:rPr lang="ru-RU"/>
              <a:pPr>
                <a:defRPr/>
              </a:pPr>
              <a:t>31.03.2019</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40838179-17B6-453C-8443-50D2C4DDE069}" type="slidenum">
              <a:rPr lang="ru-RU"/>
              <a:pPr>
                <a:defRPr/>
              </a:pPr>
              <a:t>‹#›</a:t>
            </a:fld>
            <a:endParaRPr lang="ru-RU"/>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148A314-4BF7-4E02-8A0B-2D92AE11DA9F}" type="datetimeFigureOut">
              <a:rPr lang="ru-RU"/>
              <a:pPr>
                <a:defRPr/>
              </a:pPr>
              <a:t>31.03.2019</a:t>
            </a:fld>
            <a:endParaRPr lang="ru-RU"/>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pPr>
              <a:defRPr/>
            </a:pPr>
            <a:fld id="{786F1DC7-2948-4C53-BA5E-DBC2DE9393B1}"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8" name="Date Placeholder 3"/>
          <p:cNvSpPr>
            <a:spLocks noGrp="1"/>
          </p:cNvSpPr>
          <p:nvPr>
            <p:ph type="dt" sz="half" idx="10"/>
          </p:nvPr>
        </p:nvSpPr>
        <p:spPr/>
        <p:txBody>
          <a:bodyPr/>
          <a:lstStyle>
            <a:lvl1pPr>
              <a:defRPr/>
            </a:lvl1pPr>
          </a:lstStyle>
          <a:p>
            <a:pPr>
              <a:defRPr/>
            </a:pPr>
            <a:fld id="{CB52FFE4-BAC6-46D1-8868-FEC296A6DAEB}" type="datetimeFigureOut">
              <a:rPr lang="ru-RU"/>
              <a:pPr>
                <a:defRPr/>
              </a:pPr>
              <a:t>31.03.2019</a:t>
            </a:fld>
            <a:endParaRPr lang="ru-RU"/>
          </a:p>
        </p:txBody>
      </p:sp>
      <p:sp>
        <p:nvSpPr>
          <p:cNvPr id="9" name="Footer Placeholder 4"/>
          <p:cNvSpPr>
            <a:spLocks noGrp="1"/>
          </p:cNvSpPr>
          <p:nvPr>
            <p:ph type="ftr" sz="quarter" idx="11"/>
          </p:nvPr>
        </p:nvSpPr>
        <p:spPr/>
        <p:txBody>
          <a:bodyPr/>
          <a:lstStyle>
            <a:lvl1pPr>
              <a:defRPr/>
            </a:lvl1pPr>
          </a:lstStyle>
          <a:p>
            <a:pPr>
              <a:defRPr/>
            </a:pPr>
            <a:endParaRPr lang="ru-RU"/>
          </a:p>
        </p:txBody>
      </p:sp>
      <p:sp>
        <p:nvSpPr>
          <p:cNvPr id="10" name="Slide Number Placeholder 5"/>
          <p:cNvSpPr>
            <a:spLocks noGrp="1"/>
          </p:cNvSpPr>
          <p:nvPr>
            <p:ph type="sldNum" sz="quarter" idx="12"/>
          </p:nvPr>
        </p:nvSpPr>
        <p:spPr/>
        <p:txBody>
          <a:bodyPr/>
          <a:lstStyle>
            <a:lvl1pPr>
              <a:defRPr/>
            </a:lvl1pPr>
          </a:lstStyle>
          <a:p>
            <a:pPr>
              <a:defRPr/>
            </a:pPr>
            <a:fld id="{9D621F29-3BE4-41B2-8A77-2AA9570E7CCA}" type="slidenum">
              <a:rPr lang="ru-RU"/>
              <a:pPr>
                <a:defRPr/>
              </a:pPr>
              <a:t>‹#›</a:t>
            </a:fld>
            <a:endParaRPr lang="ru-RU"/>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507E3E7D-7BD6-4F7A-A875-0FDDED14C507}" type="datetimeFigureOut">
              <a:rPr lang="ru-RU"/>
              <a:pPr>
                <a:defRPr/>
              </a:pPr>
              <a:t>31.03.2019</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05590160-F0D7-4223-B0FC-2EEA42B5AB16}" type="slidenum">
              <a:rPr lang="ru-RU"/>
              <a:pPr>
                <a:defRPr/>
              </a:pPr>
              <a:t>‹#›</a:t>
            </a:fld>
            <a:endParaRPr lang="ru-RU"/>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5"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6"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7" name="Rectangle 9"/>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8"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ru-RU" smtClean="0"/>
              <a:t>Образец заголовка</a:t>
            </a:r>
            <a:endParaRPr lang="en-US" dirty="0"/>
          </a:p>
        </p:txBody>
      </p:sp>
      <p:sp>
        <p:nvSpPr>
          <p:cNvPr id="9" name="Date Placeholder 4"/>
          <p:cNvSpPr>
            <a:spLocks noGrp="1"/>
          </p:cNvSpPr>
          <p:nvPr>
            <p:ph type="dt" sz="half" idx="10"/>
          </p:nvPr>
        </p:nvSpPr>
        <p:spPr/>
        <p:txBody>
          <a:bodyPr/>
          <a:lstStyle>
            <a:lvl1pPr>
              <a:defRPr/>
            </a:lvl1pPr>
          </a:lstStyle>
          <a:p>
            <a:pPr>
              <a:defRPr/>
            </a:pPr>
            <a:fld id="{8B3AD996-8A5A-4953-A1FB-5A0F99E37D1D}" type="datetimeFigureOut">
              <a:rPr lang="ru-RU"/>
              <a:pPr>
                <a:defRPr/>
              </a:pPr>
              <a:t>31.03.2019</a:t>
            </a:fld>
            <a:endParaRPr lang="ru-RU"/>
          </a:p>
        </p:txBody>
      </p:sp>
      <p:sp>
        <p:nvSpPr>
          <p:cNvPr id="10" name="Footer Placeholder 5"/>
          <p:cNvSpPr>
            <a:spLocks noGrp="1"/>
          </p:cNvSpPr>
          <p:nvPr>
            <p:ph type="ftr" sz="quarter" idx="11"/>
          </p:nvPr>
        </p:nvSpPr>
        <p:spPr/>
        <p:txBody>
          <a:bodyPr/>
          <a:lstStyle>
            <a:lvl1pPr>
              <a:defRPr/>
            </a:lvl1pPr>
          </a:lstStyle>
          <a:p>
            <a:pPr>
              <a:defRPr/>
            </a:pPr>
            <a:endParaRPr lang="ru-RU"/>
          </a:p>
        </p:txBody>
      </p:sp>
      <p:sp>
        <p:nvSpPr>
          <p:cNvPr id="11" name="Slide Number Placeholder 6"/>
          <p:cNvSpPr>
            <a:spLocks noGrp="1"/>
          </p:cNvSpPr>
          <p:nvPr>
            <p:ph type="sldNum" sz="quarter" idx="12"/>
          </p:nvPr>
        </p:nvSpPr>
        <p:spPr/>
        <p:txBody>
          <a:bodyPr/>
          <a:lstStyle>
            <a:lvl1pPr>
              <a:defRPr/>
            </a:lvl1pPr>
          </a:lstStyle>
          <a:p>
            <a:pPr>
              <a:defRPr/>
            </a:pPr>
            <a:fld id="{ECDD50D9-179D-4A84-ABFF-3E560DE4F962}" type="slidenum">
              <a:rPr lang="ru-RU"/>
              <a:pPr>
                <a:defRPr/>
              </a:pPr>
              <a:t>‹#›</a:t>
            </a:fld>
            <a:endParaRPr lang="ru-RU"/>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EE153C0E-E9F4-4594-BB16-0E5FF5F05E1B}" type="datetimeFigureOut">
              <a:rPr lang="ru-RU"/>
              <a:pPr>
                <a:defRPr/>
              </a:pPr>
              <a:t>31.03.2019</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0EB75B7E-592A-4136-A10F-593F5708F70E}" type="slidenum">
              <a:rPr lang="ru-RU"/>
              <a:pPr>
                <a:defRPr/>
              </a:pPr>
              <a:t>‹#›</a:t>
            </a:fld>
            <a:endParaRPr lang="ru-RU"/>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77D72BE2-7B4B-4083-B453-CE8C54122599}" type="datetimeFigureOut">
              <a:rPr lang="ru-RU"/>
              <a:pPr>
                <a:defRPr/>
              </a:pPr>
              <a:t>31.03.2019</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CD7A7E7A-2CD9-45CA-833F-E0FBCB2B4AB5}"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3"/>
          <p:cNvSpPr>
            <a:spLocks noGrp="1"/>
          </p:cNvSpPr>
          <p:nvPr>
            <p:ph type="dt" sz="half" idx="15"/>
          </p:nvPr>
        </p:nvSpPr>
        <p:spPr/>
        <p:txBody>
          <a:bodyPr/>
          <a:lstStyle>
            <a:lvl1pPr>
              <a:defRPr/>
            </a:lvl1pPr>
          </a:lstStyle>
          <a:p>
            <a:pPr>
              <a:defRPr/>
            </a:pPr>
            <a:fld id="{11AAED76-5C44-455C-9E6F-0AA178E40C5D}" type="datetimeFigureOut">
              <a:rPr lang="ru-RU"/>
              <a:pPr>
                <a:defRPr/>
              </a:pPr>
              <a:t>31.03.2019</a:t>
            </a:fld>
            <a:endParaRPr lang="ru-RU"/>
          </a:p>
        </p:txBody>
      </p:sp>
      <p:sp>
        <p:nvSpPr>
          <p:cNvPr id="6" name="Footer Placeholder 4"/>
          <p:cNvSpPr>
            <a:spLocks noGrp="1"/>
          </p:cNvSpPr>
          <p:nvPr>
            <p:ph type="ftr" sz="quarter" idx="16"/>
          </p:nvPr>
        </p:nvSpPr>
        <p:spPr/>
        <p:txBody>
          <a:bodyPr/>
          <a:lstStyle>
            <a:lvl1pPr>
              <a:defRPr/>
            </a:lvl1pPr>
          </a:lstStyle>
          <a:p>
            <a:pPr>
              <a:defRPr/>
            </a:pPr>
            <a:endParaRPr lang="ru-RU"/>
          </a:p>
        </p:txBody>
      </p:sp>
      <p:sp>
        <p:nvSpPr>
          <p:cNvPr id="7" name="Slide Number Placeholder 5"/>
          <p:cNvSpPr>
            <a:spLocks noGrp="1"/>
          </p:cNvSpPr>
          <p:nvPr>
            <p:ph type="sldNum" sz="quarter" idx="17"/>
          </p:nvPr>
        </p:nvSpPr>
        <p:spPr/>
        <p:txBody>
          <a:bodyPr/>
          <a:lstStyle>
            <a:lvl1pPr>
              <a:defRPr/>
            </a:lvl1pPr>
          </a:lstStyle>
          <a:p>
            <a:pPr>
              <a:defRPr/>
            </a:pPr>
            <a:fld id="{455040A7-549F-47BC-A064-C3409E7AD4D9}"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0" name="Title 9"/>
          <p:cNvSpPr>
            <a:spLocks noGrp="1"/>
          </p:cNvSpPr>
          <p:nvPr>
            <p:ph type="title"/>
          </p:nvPr>
        </p:nvSpPr>
        <p:spPr/>
        <p:txBody>
          <a:bodyPr/>
          <a:lstStyle/>
          <a:p>
            <a:r>
              <a:rPr lang="ru-RU" smtClean="0"/>
              <a:t>Образец заголовка</a:t>
            </a:r>
            <a:endParaRPr lang="en-US" dirty="0"/>
          </a:p>
        </p:txBody>
      </p:sp>
      <p:sp>
        <p:nvSpPr>
          <p:cNvPr id="7" name="Date Placeholder 3"/>
          <p:cNvSpPr>
            <a:spLocks noGrp="1"/>
          </p:cNvSpPr>
          <p:nvPr>
            <p:ph type="dt" sz="half" idx="10"/>
          </p:nvPr>
        </p:nvSpPr>
        <p:spPr/>
        <p:txBody>
          <a:bodyPr/>
          <a:lstStyle>
            <a:lvl1pPr>
              <a:defRPr/>
            </a:lvl1pPr>
          </a:lstStyle>
          <a:p>
            <a:pPr>
              <a:defRPr/>
            </a:pPr>
            <a:fld id="{CA0994E1-DE1B-49BC-96FD-865FE19BB20B}" type="datetimeFigureOut">
              <a:rPr lang="ru-RU"/>
              <a:pPr>
                <a:defRPr/>
              </a:pPr>
              <a:t>31.03.2019</a:t>
            </a:fld>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5C7D3E40-E4FC-4AF6-AB5B-8CE04440DE63}"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B2360820-CE16-469B-A722-108CA96A5167}" type="datetimeFigureOut">
              <a:rPr lang="ru-RU"/>
              <a:pPr>
                <a:defRPr/>
              </a:pPr>
              <a:t>31.03.2019</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2CD45BF4-47E1-43C5-B365-E766484A6BCF}"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0B8D6FA-C6AB-4E00-B9B6-4602066D5996}" type="datetimeFigureOut">
              <a:rPr lang="ru-RU"/>
              <a:pPr>
                <a:defRPr/>
              </a:pPr>
              <a:t>31.03.2019</a:t>
            </a:fld>
            <a:endParaRPr lang="ru-RU"/>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pPr>
              <a:defRPr/>
            </a:pPr>
            <a:fld id="{B7DAF5D8-9E05-4214-B3D1-C4C146ED2038}"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D9830CC9-9A0A-42BE-A19C-224B74DE54E6}" type="datetimeFigureOut">
              <a:rPr lang="ru-RU"/>
              <a:pPr>
                <a:defRPr/>
              </a:pPr>
              <a:t>31.03.2019</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9A74FF23-7FFE-4642-A062-D0501C306105}"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5"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9"/>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ru-RU" smtClean="0"/>
              <a:t>Образец заголовка</a:t>
            </a:r>
            <a:endParaRPr lang="en-US" dirty="0"/>
          </a:p>
        </p:txBody>
      </p:sp>
      <p:sp>
        <p:nvSpPr>
          <p:cNvPr id="9" name="Date Placeholder 4"/>
          <p:cNvSpPr>
            <a:spLocks noGrp="1"/>
          </p:cNvSpPr>
          <p:nvPr>
            <p:ph type="dt" sz="half" idx="10"/>
          </p:nvPr>
        </p:nvSpPr>
        <p:spPr/>
        <p:txBody>
          <a:bodyPr/>
          <a:lstStyle>
            <a:lvl1pPr>
              <a:defRPr/>
            </a:lvl1pPr>
          </a:lstStyle>
          <a:p>
            <a:pPr>
              <a:defRPr/>
            </a:pPr>
            <a:fld id="{C0062ED8-C1E9-43DB-8ED2-B082E70064E1}" type="datetimeFigureOut">
              <a:rPr lang="ru-RU"/>
              <a:pPr>
                <a:defRPr/>
              </a:pPr>
              <a:t>31.03.2019</a:t>
            </a:fld>
            <a:endParaRPr lang="ru-RU"/>
          </a:p>
        </p:txBody>
      </p:sp>
      <p:sp>
        <p:nvSpPr>
          <p:cNvPr id="10" name="Footer Placeholder 5"/>
          <p:cNvSpPr>
            <a:spLocks noGrp="1"/>
          </p:cNvSpPr>
          <p:nvPr>
            <p:ph type="ftr" sz="quarter" idx="11"/>
          </p:nvPr>
        </p:nvSpPr>
        <p:spPr/>
        <p:txBody>
          <a:bodyPr/>
          <a:lstStyle>
            <a:lvl1pPr>
              <a:defRPr/>
            </a:lvl1pPr>
          </a:lstStyle>
          <a:p>
            <a:pPr>
              <a:defRPr/>
            </a:pPr>
            <a:endParaRPr lang="ru-RU"/>
          </a:p>
        </p:txBody>
      </p:sp>
      <p:sp>
        <p:nvSpPr>
          <p:cNvPr id="11" name="Slide Number Placeholder 6"/>
          <p:cNvSpPr>
            <a:spLocks noGrp="1"/>
          </p:cNvSpPr>
          <p:nvPr>
            <p:ph type="sldNum" sz="quarter" idx="12"/>
          </p:nvPr>
        </p:nvSpPr>
        <p:spPr/>
        <p:txBody>
          <a:bodyPr/>
          <a:lstStyle>
            <a:lvl1pPr>
              <a:defRPr/>
            </a:lvl1pPr>
          </a:lstStyle>
          <a:p>
            <a:pPr>
              <a:defRPr/>
            </a:pPr>
            <a:fld id="{DFA899F8-EBCA-430D-895D-2A5270230F1B}"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1037" name="Text Placeholder 2"/>
          <p:cNvSpPr>
            <a:spLocks noGrp="1"/>
          </p:cNvSpPr>
          <p:nvPr>
            <p:ph type="body" idx="1"/>
          </p:nvPr>
        </p:nvSpPr>
        <p:spPr bwMode="auto">
          <a:xfrm>
            <a:off x="1143000" y="731838"/>
            <a:ext cx="6400800" cy="34750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fontAlgn="auto">
              <a:spcBef>
                <a:spcPts val="0"/>
              </a:spcBef>
              <a:spcAft>
                <a:spcPts val="0"/>
              </a:spcAft>
              <a:defRPr sz="1100" b="1" smtClean="0">
                <a:solidFill>
                  <a:schemeClr val="tx1">
                    <a:lumMod val="50000"/>
                    <a:lumOff val="50000"/>
                  </a:schemeClr>
                </a:solidFill>
                <a:latin typeface="+mn-lt"/>
              </a:defRPr>
            </a:lvl1pPr>
          </a:lstStyle>
          <a:p>
            <a:pPr>
              <a:defRPr/>
            </a:pPr>
            <a:fld id="{A40025CF-6C35-4FAC-B6DF-C865E087A872}" type="datetimeFigureOut">
              <a:rPr lang="ru-RU"/>
              <a:pPr>
                <a:defRPr/>
              </a:pPr>
              <a:t>31.03.2019</a:t>
            </a:fld>
            <a:endParaRPr lang="ru-RU"/>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fontAlgn="auto">
              <a:spcBef>
                <a:spcPts val="0"/>
              </a:spcBef>
              <a:spcAft>
                <a:spcPts val="0"/>
              </a:spcAft>
              <a:defRPr sz="1100" b="1">
                <a:solidFill>
                  <a:schemeClr val="tx1">
                    <a:lumMod val="50000"/>
                    <a:lumOff val="50000"/>
                  </a:schemeClr>
                </a:solidFill>
                <a:latin typeface="+mn-lt"/>
              </a:defRPr>
            </a:lvl1pPr>
          </a:lstStyle>
          <a:p>
            <a:pPr>
              <a:defRPr/>
            </a:pPr>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fontAlgn="auto">
              <a:spcBef>
                <a:spcPts val="0"/>
              </a:spcBef>
              <a:spcAft>
                <a:spcPts val="0"/>
              </a:spcAft>
              <a:defRPr sz="1200" b="1" smtClean="0">
                <a:solidFill>
                  <a:schemeClr val="tx1">
                    <a:lumMod val="50000"/>
                    <a:lumOff val="50000"/>
                  </a:schemeClr>
                </a:solidFill>
                <a:latin typeface="+mn-lt"/>
              </a:defRPr>
            </a:lvl1pPr>
          </a:lstStyle>
          <a:p>
            <a:pPr>
              <a:defRPr/>
            </a:pPr>
            <a:fld id="{81D52833-E11E-415E-985C-97D39311B319}"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53" r:id="rId1"/>
    <p:sldLayoutId id="2147483726" r:id="rId2"/>
    <p:sldLayoutId id="2147483754" r:id="rId3"/>
    <p:sldLayoutId id="2147483727" r:id="rId4"/>
    <p:sldLayoutId id="2147483728" r:id="rId5"/>
    <p:sldLayoutId id="2147483729" r:id="rId6"/>
    <p:sldLayoutId id="2147483730" r:id="rId7"/>
    <p:sldLayoutId id="2147483731" r:id="rId8"/>
    <p:sldLayoutId id="2147483755" r:id="rId9"/>
    <p:sldLayoutId id="2147483732" r:id="rId10"/>
    <p:sldLayoutId id="2147483733" r:id="rId11"/>
  </p:sldLayoutIdLst>
  <p:timing>
    <p:tnLst>
      <p:par>
        <p:cTn id="1" dur="indefinite" restart="never" nodeType="tmRoot"/>
      </p:par>
    </p:tnLst>
  </p:timing>
  <p:txStyles>
    <p:titleStyle>
      <a:lvl1pPr marL="319088" indent="-319088" algn="r" rtl="0" fontAlgn="base">
        <a:spcBef>
          <a:spcPct val="0"/>
        </a:spcBef>
        <a:spcAft>
          <a:spcPct val="0"/>
        </a:spcAft>
        <a:buClr>
          <a:srgbClr val="C3260C"/>
        </a:buClr>
        <a:buSzPct val="128000"/>
        <a:buFont typeface="Georgia"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fontAlgn="base">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2pPr>
      <a:lvl3pPr marL="319088" indent="-319088" algn="r" rtl="0" fontAlgn="base">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3pPr>
      <a:lvl4pPr marL="319088" indent="-319088" algn="r" rtl="0" fontAlgn="base">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4pPr>
      <a:lvl5pPr marL="319088" indent="-319088" algn="r" rtl="0" fontAlgn="base">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fontAlgn="base">
        <a:spcBef>
          <a:spcPct val="20000"/>
        </a:spcBef>
        <a:spcAft>
          <a:spcPts val="300"/>
        </a:spcAft>
        <a:buClr>
          <a:srgbClr val="C3260C"/>
        </a:buClr>
        <a:buSzPct val="130000"/>
        <a:buFont typeface="Georgia" pitchFamily="18" charset="0"/>
        <a:buChar char="*"/>
        <a:defRPr sz="2200" kern="1200">
          <a:solidFill>
            <a:srgbClr val="404040"/>
          </a:solidFill>
          <a:latin typeface="+mn-lt"/>
          <a:ea typeface="+mn-ea"/>
          <a:cs typeface="+mn-cs"/>
        </a:defRPr>
      </a:lvl1pPr>
      <a:lvl2pPr marL="547688" indent="-182563" algn="l" rtl="0" fontAlgn="base">
        <a:spcBef>
          <a:spcPct val="20000"/>
        </a:spcBef>
        <a:spcAft>
          <a:spcPts val="300"/>
        </a:spcAft>
        <a:buClr>
          <a:srgbClr val="C3260C"/>
        </a:buClr>
        <a:buSzPct val="130000"/>
        <a:buFont typeface="Georgia" pitchFamily="18" charset="0"/>
        <a:buChar char="*"/>
        <a:defRPr sz="2000" kern="1200">
          <a:solidFill>
            <a:srgbClr val="404040"/>
          </a:solidFill>
          <a:latin typeface="+mn-lt"/>
          <a:ea typeface="+mn-ea"/>
          <a:cs typeface="+mn-cs"/>
        </a:defRPr>
      </a:lvl2pPr>
      <a:lvl3pPr marL="822325" indent="-182563" algn="l" rtl="0" fontAlgn="base">
        <a:spcBef>
          <a:spcPct val="20000"/>
        </a:spcBef>
        <a:spcAft>
          <a:spcPts val="300"/>
        </a:spcAft>
        <a:buClr>
          <a:srgbClr val="C3260C"/>
        </a:buClr>
        <a:buSzPct val="130000"/>
        <a:buFont typeface="Georgia" pitchFamily="18" charset="0"/>
        <a:buChar char="*"/>
        <a:defRPr kern="1200">
          <a:solidFill>
            <a:srgbClr val="404040"/>
          </a:solidFill>
          <a:latin typeface="+mn-lt"/>
          <a:ea typeface="+mn-ea"/>
          <a:cs typeface="+mn-cs"/>
        </a:defRPr>
      </a:lvl3pPr>
      <a:lvl4pPr marL="1096963" indent="-182563" algn="l" rtl="0" fontAlgn="base">
        <a:spcBef>
          <a:spcPct val="20000"/>
        </a:spcBef>
        <a:spcAft>
          <a:spcPts val="300"/>
        </a:spcAft>
        <a:buClr>
          <a:srgbClr val="C3260C"/>
        </a:buClr>
        <a:buSzPct val="130000"/>
        <a:buFont typeface="Georgia" pitchFamily="18" charset="0"/>
        <a:buChar char="*"/>
        <a:defRPr sz="1600" kern="1200">
          <a:solidFill>
            <a:srgbClr val="404040"/>
          </a:solidFill>
          <a:latin typeface="+mn-lt"/>
          <a:ea typeface="+mn-ea"/>
          <a:cs typeface="+mn-cs"/>
        </a:defRPr>
      </a:lvl4pPr>
      <a:lvl5pPr marL="1389063" indent="-182563" algn="l" rtl="0" fontAlgn="base">
        <a:spcBef>
          <a:spcPct val="20000"/>
        </a:spcBef>
        <a:spcAft>
          <a:spcPts val="300"/>
        </a:spcAft>
        <a:buClr>
          <a:srgbClr val="C3260C"/>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2051"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prstClr val="black">
                    <a:tint val="75000"/>
                  </a:prstClr>
                </a:solidFill>
                <a:latin typeface="+mn-lt"/>
              </a:defRPr>
            </a:lvl1pPr>
          </a:lstStyle>
          <a:p>
            <a:pPr>
              <a:defRPr/>
            </a:pPr>
            <a:fld id="{FFCD1D7D-0EC8-46BC-876D-6B63FF5415A8}" type="datetimeFigureOut">
              <a:rPr lang="ru-RU"/>
              <a:pPr>
                <a:defRPr/>
              </a:pPr>
              <a:t>31.03.2019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prstClr val="black">
                    <a:tint val="75000"/>
                  </a:prstClr>
                </a:solidFill>
                <a:latin typeface="+mn-lt"/>
              </a:defRPr>
            </a:lvl1pPr>
          </a:lstStyle>
          <a:p>
            <a:pPr>
              <a:defRPr/>
            </a:pPr>
            <a:fld id="{6D358158-BE93-44C4-B358-64B5BFA64DC4}"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085" name="Text Placeholder 2"/>
          <p:cNvSpPr>
            <a:spLocks noGrp="1"/>
          </p:cNvSpPr>
          <p:nvPr>
            <p:ph type="body" idx="1"/>
          </p:nvPr>
        </p:nvSpPr>
        <p:spPr bwMode="auto">
          <a:xfrm>
            <a:off x="1143000" y="731838"/>
            <a:ext cx="6400800" cy="34750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fontAlgn="auto">
              <a:spcBef>
                <a:spcPts val="0"/>
              </a:spcBef>
              <a:spcAft>
                <a:spcPts val="0"/>
              </a:spcAft>
              <a:defRPr sz="1100" b="1" smtClean="0">
                <a:solidFill>
                  <a:prstClr val="black">
                    <a:lumMod val="50000"/>
                    <a:lumOff val="50000"/>
                  </a:prstClr>
                </a:solidFill>
                <a:latin typeface="+mn-lt"/>
              </a:defRPr>
            </a:lvl1pPr>
          </a:lstStyle>
          <a:p>
            <a:pPr>
              <a:defRPr/>
            </a:pPr>
            <a:fld id="{48B10217-D13E-4EAB-A829-4CA708A024C3}" type="datetimeFigureOut">
              <a:rPr lang="ru-RU"/>
              <a:pPr>
                <a:defRPr/>
              </a:pPr>
              <a:t>31.03.2019</a:t>
            </a:fld>
            <a:endParaRPr lang="ru-RU"/>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fontAlgn="auto">
              <a:spcBef>
                <a:spcPts val="0"/>
              </a:spcBef>
              <a:spcAft>
                <a:spcPts val="0"/>
              </a:spcAft>
              <a:defRPr sz="1100" b="1">
                <a:solidFill>
                  <a:prstClr val="black">
                    <a:lumMod val="50000"/>
                    <a:lumOff val="50000"/>
                  </a:prstClr>
                </a:solidFill>
                <a:latin typeface="+mn-lt"/>
              </a:defRPr>
            </a:lvl1pPr>
          </a:lstStyle>
          <a:p>
            <a:pPr>
              <a:defRPr/>
            </a:pPr>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fontAlgn="auto">
              <a:spcBef>
                <a:spcPts val="0"/>
              </a:spcBef>
              <a:spcAft>
                <a:spcPts val="0"/>
              </a:spcAft>
              <a:defRPr sz="1200" b="1" smtClean="0">
                <a:solidFill>
                  <a:prstClr val="black">
                    <a:lumMod val="50000"/>
                    <a:lumOff val="50000"/>
                  </a:prstClr>
                </a:solidFill>
                <a:latin typeface="+mn-lt"/>
              </a:defRPr>
            </a:lvl1pPr>
          </a:lstStyle>
          <a:p>
            <a:pPr>
              <a:defRPr/>
            </a:pPr>
            <a:fld id="{9630D948-0038-42FD-B52B-FC466CD339D5}"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56" r:id="rId1"/>
    <p:sldLayoutId id="2147483745" r:id="rId2"/>
    <p:sldLayoutId id="2147483757" r:id="rId3"/>
    <p:sldLayoutId id="2147483746" r:id="rId4"/>
    <p:sldLayoutId id="2147483747" r:id="rId5"/>
    <p:sldLayoutId id="2147483748" r:id="rId6"/>
    <p:sldLayoutId id="2147483749" r:id="rId7"/>
    <p:sldLayoutId id="2147483750" r:id="rId8"/>
    <p:sldLayoutId id="2147483758" r:id="rId9"/>
    <p:sldLayoutId id="2147483751" r:id="rId10"/>
    <p:sldLayoutId id="2147483752" r:id="rId11"/>
  </p:sldLayoutIdLst>
  <p:timing>
    <p:tnLst>
      <p:par>
        <p:cTn id="1" dur="indefinite" restart="never" nodeType="tmRoot"/>
      </p:par>
    </p:tnLst>
  </p:timing>
  <p:txStyles>
    <p:titleStyle>
      <a:lvl1pPr marL="319088" indent="-319088" algn="r" rtl="0" fontAlgn="base">
        <a:spcBef>
          <a:spcPct val="0"/>
        </a:spcBef>
        <a:spcAft>
          <a:spcPct val="0"/>
        </a:spcAft>
        <a:buClr>
          <a:srgbClr val="C3260C"/>
        </a:buClr>
        <a:buSzPct val="128000"/>
        <a:buFont typeface="Georgia"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fontAlgn="base">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2pPr>
      <a:lvl3pPr marL="319088" indent="-319088" algn="r" rtl="0" fontAlgn="base">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3pPr>
      <a:lvl4pPr marL="319088" indent="-319088" algn="r" rtl="0" fontAlgn="base">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4pPr>
      <a:lvl5pPr marL="319088" indent="-319088" algn="r" rtl="0" fontAlgn="base">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fontAlgn="base">
        <a:spcBef>
          <a:spcPct val="20000"/>
        </a:spcBef>
        <a:spcAft>
          <a:spcPts val="300"/>
        </a:spcAft>
        <a:buClr>
          <a:srgbClr val="C3260C"/>
        </a:buClr>
        <a:buSzPct val="130000"/>
        <a:buFont typeface="Georgia" pitchFamily="18" charset="0"/>
        <a:buChar char="*"/>
        <a:defRPr sz="2200" kern="1200">
          <a:solidFill>
            <a:srgbClr val="404040"/>
          </a:solidFill>
          <a:latin typeface="+mn-lt"/>
          <a:ea typeface="+mn-ea"/>
          <a:cs typeface="+mn-cs"/>
        </a:defRPr>
      </a:lvl1pPr>
      <a:lvl2pPr marL="547688" indent="-182563" algn="l" rtl="0" fontAlgn="base">
        <a:spcBef>
          <a:spcPct val="20000"/>
        </a:spcBef>
        <a:spcAft>
          <a:spcPts val="300"/>
        </a:spcAft>
        <a:buClr>
          <a:srgbClr val="C3260C"/>
        </a:buClr>
        <a:buSzPct val="130000"/>
        <a:buFont typeface="Georgia" pitchFamily="18" charset="0"/>
        <a:buChar char="*"/>
        <a:defRPr sz="2000" kern="1200">
          <a:solidFill>
            <a:srgbClr val="404040"/>
          </a:solidFill>
          <a:latin typeface="+mn-lt"/>
          <a:ea typeface="+mn-ea"/>
          <a:cs typeface="+mn-cs"/>
        </a:defRPr>
      </a:lvl2pPr>
      <a:lvl3pPr marL="822325" indent="-182563" algn="l" rtl="0" fontAlgn="base">
        <a:spcBef>
          <a:spcPct val="20000"/>
        </a:spcBef>
        <a:spcAft>
          <a:spcPts val="300"/>
        </a:spcAft>
        <a:buClr>
          <a:srgbClr val="C3260C"/>
        </a:buClr>
        <a:buSzPct val="130000"/>
        <a:buFont typeface="Georgia" pitchFamily="18" charset="0"/>
        <a:buChar char="*"/>
        <a:defRPr kern="1200">
          <a:solidFill>
            <a:srgbClr val="404040"/>
          </a:solidFill>
          <a:latin typeface="+mn-lt"/>
          <a:ea typeface="+mn-ea"/>
          <a:cs typeface="+mn-cs"/>
        </a:defRPr>
      </a:lvl3pPr>
      <a:lvl4pPr marL="1096963" indent="-182563" algn="l" rtl="0" fontAlgn="base">
        <a:spcBef>
          <a:spcPct val="20000"/>
        </a:spcBef>
        <a:spcAft>
          <a:spcPts val="300"/>
        </a:spcAft>
        <a:buClr>
          <a:srgbClr val="C3260C"/>
        </a:buClr>
        <a:buSzPct val="130000"/>
        <a:buFont typeface="Georgia" pitchFamily="18" charset="0"/>
        <a:buChar char="*"/>
        <a:defRPr sz="1600" kern="1200">
          <a:solidFill>
            <a:srgbClr val="404040"/>
          </a:solidFill>
          <a:latin typeface="+mn-lt"/>
          <a:ea typeface="+mn-ea"/>
          <a:cs typeface="+mn-cs"/>
        </a:defRPr>
      </a:lvl4pPr>
      <a:lvl5pPr marL="1389063" indent="-182563" algn="l" rtl="0" fontAlgn="base">
        <a:spcBef>
          <a:spcPct val="20000"/>
        </a:spcBef>
        <a:spcAft>
          <a:spcPts val="300"/>
        </a:spcAft>
        <a:buClr>
          <a:srgbClr val="C3260C"/>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60033"/>
        </a:solidFill>
        <a:effectLst/>
      </p:bgPr>
    </p:bg>
    <p:spTree>
      <p:nvGrpSpPr>
        <p:cNvPr id="1" name=""/>
        <p:cNvGrpSpPr/>
        <p:nvPr/>
      </p:nvGrpSpPr>
      <p:grpSpPr>
        <a:xfrm>
          <a:off x="0" y="0"/>
          <a:ext cx="0" cy="0"/>
          <a:chOff x="0" y="0"/>
          <a:chExt cx="0" cy="0"/>
        </a:xfrm>
      </p:grpSpPr>
      <p:sp>
        <p:nvSpPr>
          <p:cNvPr id="4" name="Подзаголовок 2"/>
          <p:cNvSpPr txBox="1">
            <a:spLocks/>
          </p:cNvSpPr>
          <p:nvPr/>
        </p:nvSpPr>
        <p:spPr>
          <a:xfrm>
            <a:off x="5076825" y="4581525"/>
            <a:ext cx="3598863" cy="1752600"/>
          </a:xfrm>
          <a:prstGeom prst="rect">
            <a:avLst/>
          </a:prstGeom>
        </p:spPr>
        <p:txBody>
          <a:bodyPr>
            <a:normAutofit fontScale="70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auto">
              <a:spcAft>
                <a:spcPts val="0"/>
              </a:spcAft>
              <a:defRPr/>
            </a:pPr>
            <a:r>
              <a:rPr lang="ru-RU" sz="6900" b="1" smtClean="0">
                <a:solidFill>
                  <a:srgbClr val="FFFF00"/>
                </a:solidFill>
                <a:latin typeface="Arial Black" panose="020B0A04020102020204" pitchFamily="34" charset="0"/>
              </a:rPr>
              <a:t>ПАСПОРТ</a:t>
            </a:r>
          </a:p>
          <a:p>
            <a:pPr fontAlgn="auto">
              <a:spcAft>
                <a:spcPts val="0"/>
              </a:spcAft>
              <a:defRPr/>
            </a:pPr>
            <a:r>
              <a:rPr lang="ru-RU" sz="4000" b="1" smtClean="0">
                <a:solidFill>
                  <a:srgbClr val="FFFF00"/>
                </a:solidFill>
                <a:latin typeface="Arial Black" panose="020B0A04020102020204" pitchFamily="34" charset="0"/>
              </a:rPr>
              <a:t>БЕЗОПАСНОСТИ</a:t>
            </a:r>
          </a:p>
          <a:p>
            <a:pPr fontAlgn="auto">
              <a:spcAft>
                <a:spcPts val="0"/>
              </a:spcAft>
              <a:defRPr/>
            </a:pPr>
            <a:r>
              <a:rPr lang="ru-RU" sz="4000" b="1" smtClean="0">
                <a:solidFill>
                  <a:srgbClr val="FFFF00"/>
                </a:solidFill>
                <a:latin typeface="Arial Black" panose="020B0A04020102020204" pitchFamily="34" charset="0"/>
              </a:rPr>
              <a:t> ШКОЛЬНИКА</a:t>
            </a:r>
            <a:endParaRPr lang="ru-RU" sz="4000" b="1" dirty="0">
              <a:solidFill>
                <a:srgbClr val="FFFF00"/>
              </a:solidFill>
              <a:latin typeface="Arial Black" panose="020B0A04020102020204" pitchFamily="34" charset="0"/>
            </a:endParaRPr>
          </a:p>
        </p:txBody>
      </p:sp>
      <p:pic>
        <p:nvPicPr>
          <p:cNvPr id="10243" name="Picture 2"/>
          <p:cNvPicPr>
            <a:picLocks noChangeAspect="1" noChangeArrowheads="1"/>
          </p:cNvPicPr>
          <p:nvPr/>
        </p:nvPicPr>
        <p:blipFill>
          <a:blip r:embed="rId2" cstate="print"/>
          <a:srcRect l="28592" t="22258" r="53130" b="36073"/>
          <a:stretch>
            <a:fillRect/>
          </a:stretch>
        </p:blipFill>
        <p:spPr bwMode="auto">
          <a:xfrm>
            <a:off x="6035675" y="981075"/>
            <a:ext cx="1681163" cy="3063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1"/>
          <p:cNvSpPr txBox="1">
            <a:spLocks/>
          </p:cNvSpPr>
          <p:nvPr/>
        </p:nvSpPr>
        <p:spPr>
          <a:xfrm>
            <a:off x="323850" y="558800"/>
            <a:ext cx="4103688" cy="566738"/>
          </a:xfrm>
          <a:prstGeom prst="rect">
            <a:avLst/>
          </a:prstGeom>
        </p:spPr>
        <p:txBody>
          <a:bodyPr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ru-RU" sz="1800" dirty="0" smtClean="0">
                <a:solidFill>
                  <a:srgbClr val="0070C0"/>
                </a:solidFill>
                <a:latin typeface="Arial" panose="020B0604020202020204" pitchFamily="34" charset="0"/>
                <a:cs typeface="Arial" panose="020B0604020202020204" pitchFamily="34" charset="0"/>
              </a:rPr>
              <a:t>ТЕЛЕФОНЫ ЭКСТРЕННЫХ СЛУЖБ</a:t>
            </a:r>
          </a:p>
          <a:p>
            <a:pPr fontAlgn="auto">
              <a:spcAft>
                <a:spcPts val="0"/>
              </a:spcAft>
              <a:defRPr/>
            </a:pPr>
            <a:r>
              <a:rPr lang="ru-RU" sz="1800" dirty="0" smtClean="0">
                <a:solidFill>
                  <a:srgbClr val="0070C0"/>
                </a:solidFill>
                <a:latin typeface="Arial" panose="020B0604020202020204" pitchFamily="34" charset="0"/>
                <a:cs typeface="Arial" panose="020B0604020202020204" pitchFamily="34" charset="0"/>
              </a:rPr>
              <a:t>(помощь круглосуточно)</a:t>
            </a:r>
            <a:endParaRPr lang="ru-RU" sz="2000" dirty="0" smtClean="0">
              <a:solidFill>
                <a:srgbClr val="0070C0"/>
              </a:solidFill>
              <a:latin typeface="Arial" panose="020B0604020202020204" pitchFamily="34" charset="0"/>
              <a:cs typeface="Arial" panose="020B0604020202020204" pitchFamily="34" charset="0"/>
            </a:endParaRPr>
          </a:p>
        </p:txBody>
      </p:sp>
      <p:graphicFrame>
        <p:nvGraphicFramePr>
          <p:cNvPr id="13" name="Таблица 12"/>
          <p:cNvGraphicFramePr>
            <a:graphicFrameLocks noGrp="1"/>
          </p:cNvGraphicFramePr>
          <p:nvPr/>
        </p:nvGraphicFramePr>
        <p:xfrm>
          <a:off x="468313" y="1484313"/>
          <a:ext cx="3743325" cy="1963737"/>
        </p:xfrm>
        <a:graphic>
          <a:graphicData uri="http://schemas.openxmlformats.org/drawingml/2006/table">
            <a:tbl>
              <a:tblPr firstRow="1" firstCol="1" bandRow="1"/>
              <a:tblGrid>
                <a:gridCol w="2129494"/>
                <a:gridCol w="1614922"/>
              </a:tblGrid>
              <a:tr h="0">
                <a:tc>
                  <a:txBody>
                    <a:bodyPr/>
                    <a:lstStyle/>
                    <a:p>
                      <a:pPr algn="ctr">
                        <a:lnSpc>
                          <a:spcPct val="115000"/>
                        </a:lnSpc>
                        <a:spcAft>
                          <a:spcPts val="0"/>
                        </a:spcAft>
                      </a:pPr>
                      <a:r>
                        <a:rPr lang="ru-RU" sz="1600" dirty="0">
                          <a:solidFill>
                            <a:srgbClr val="0033CC"/>
                          </a:solidFill>
                          <a:effectLst/>
                          <a:latin typeface="Times New Roman"/>
                          <a:ea typeface="Calibri"/>
                          <a:cs typeface="Times New Roman"/>
                        </a:rPr>
                        <a:t>Название службы</a:t>
                      </a:r>
                      <a:endParaRPr lang="ru-RU" sz="16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a:solidFill>
                            <a:srgbClr val="0033CC"/>
                          </a:solidFill>
                          <a:effectLst/>
                          <a:latin typeface="Times New Roman"/>
                          <a:ea typeface="Calibri"/>
                          <a:cs typeface="Times New Roman"/>
                        </a:rPr>
                        <a:t>Номер телефона</a:t>
                      </a:r>
                      <a:endParaRPr lang="ru-RU"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600" b="1" dirty="0">
                          <a:solidFill>
                            <a:srgbClr val="FF0000"/>
                          </a:solidFill>
                          <a:effectLst/>
                          <a:latin typeface="Times New Roman"/>
                          <a:ea typeface="Calibri"/>
                          <a:cs typeface="Times New Roman"/>
                        </a:rPr>
                        <a:t>Единый телефон службы спасения</a:t>
                      </a:r>
                      <a:endParaRPr lang="ru-RU" sz="16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b="1">
                          <a:solidFill>
                            <a:srgbClr val="FF0000"/>
                          </a:solidFill>
                          <a:effectLst/>
                          <a:latin typeface="Times New Roman"/>
                          <a:ea typeface="Calibri"/>
                          <a:cs typeface="Times New Roman"/>
                        </a:rPr>
                        <a:t>112</a:t>
                      </a:r>
                      <a:endParaRPr lang="ru-RU"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600" b="1" dirty="0">
                          <a:effectLst/>
                          <a:latin typeface="Times New Roman"/>
                          <a:ea typeface="Calibri"/>
                          <a:cs typeface="Times New Roman"/>
                        </a:rPr>
                        <a:t>Пожарная охрана</a:t>
                      </a:r>
                      <a:endParaRPr lang="ru-RU" sz="16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b="1">
                          <a:effectLst/>
                          <a:latin typeface="Times New Roman"/>
                          <a:ea typeface="Calibri"/>
                          <a:cs typeface="Times New Roman"/>
                        </a:rPr>
                        <a:t>01</a:t>
                      </a:r>
                      <a:endParaRPr lang="ru-RU"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600" b="1" dirty="0">
                          <a:effectLst/>
                          <a:latin typeface="Times New Roman"/>
                          <a:ea typeface="Calibri"/>
                          <a:cs typeface="Times New Roman"/>
                        </a:rPr>
                        <a:t>Полиция</a:t>
                      </a:r>
                      <a:endParaRPr lang="ru-RU" sz="16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b="1" dirty="0">
                          <a:effectLst/>
                          <a:latin typeface="Times New Roman"/>
                          <a:ea typeface="Calibri"/>
                          <a:cs typeface="Times New Roman"/>
                        </a:rPr>
                        <a:t>02</a:t>
                      </a:r>
                      <a:endParaRPr lang="ru-RU" sz="16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600" b="1" dirty="0">
                          <a:effectLst/>
                          <a:latin typeface="Times New Roman"/>
                          <a:ea typeface="Calibri"/>
                          <a:cs typeface="Times New Roman"/>
                        </a:rPr>
                        <a:t>Скорая помощь</a:t>
                      </a:r>
                      <a:endParaRPr lang="ru-RU" sz="16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b="1">
                          <a:effectLst/>
                          <a:latin typeface="Times New Roman"/>
                          <a:ea typeface="Calibri"/>
                          <a:cs typeface="Times New Roman"/>
                        </a:rPr>
                        <a:t>03</a:t>
                      </a:r>
                      <a:endParaRPr lang="ru-RU"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600" b="1" dirty="0" smtClean="0">
                          <a:effectLst/>
                          <a:latin typeface="Times New Roman"/>
                          <a:ea typeface="Calibri"/>
                          <a:cs typeface="Times New Roman"/>
                        </a:rPr>
                        <a:t>Газовая служба</a:t>
                      </a:r>
                      <a:endParaRPr lang="ru-RU" sz="16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b="1" dirty="0">
                          <a:effectLst/>
                          <a:latin typeface="Times New Roman"/>
                          <a:ea typeface="Calibri"/>
                          <a:cs typeface="Times New Roman"/>
                        </a:rPr>
                        <a:t>04</a:t>
                      </a:r>
                      <a:endParaRPr lang="ru-RU" sz="16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19482" name="Рисунок 14"/>
          <p:cNvPicPr>
            <a:picLocks noChangeAspect="1" noChangeArrowheads="1"/>
          </p:cNvPicPr>
          <p:nvPr/>
        </p:nvPicPr>
        <p:blipFill>
          <a:blip r:embed="rId2" cstate="print">
            <a:clrChange>
              <a:clrFrom>
                <a:srgbClr val="FBFEFC"/>
              </a:clrFrom>
              <a:clrTo>
                <a:srgbClr val="FBFEFC">
                  <a:alpha val="0"/>
                </a:srgbClr>
              </a:clrTo>
            </a:clrChange>
          </a:blip>
          <a:srcRect/>
          <a:stretch>
            <a:fillRect/>
          </a:stretch>
        </p:blipFill>
        <p:spPr bwMode="auto">
          <a:xfrm>
            <a:off x="5724525" y="1844675"/>
            <a:ext cx="2663825" cy="2786063"/>
          </a:xfrm>
          <a:prstGeom prst="rect">
            <a:avLst/>
          </a:prstGeom>
          <a:noFill/>
          <a:ln w="9525">
            <a:noFill/>
            <a:miter lim="800000"/>
            <a:headEnd/>
            <a:tailEnd/>
          </a:ln>
        </p:spPr>
      </p:pic>
      <p:sp>
        <p:nvSpPr>
          <p:cNvPr id="16" name="Заголовок 1"/>
          <p:cNvSpPr txBox="1">
            <a:spLocks/>
          </p:cNvSpPr>
          <p:nvPr/>
        </p:nvSpPr>
        <p:spPr>
          <a:xfrm>
            <a:off x="179388" y="3573463"/>
            <a:ext cx="4105275" cy="565150"/>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ru-RU" sz="1800" dirty="0" smtClean="0">
                <a:solidFill>
                  <a:srgbClr val="0070C0"/>
                </a:solidFill>
                <a:latin typeface="Arial" panose="020B0604020202020204" pitchFamily="34" charset="0"/>
                <a:cs typeface="Arial" panose="020B0604020202020204" pitchFamily="34" charset="0"/>
              </a:rPr>
              <a:t>ТЕЛЕФОНЫ РОДСТВЕННИКОВ</a:t>
            </a:r>
            <a:endParaRPr lang="ru-RU" sz="2000" dirty="0" smtClean="0">
              <a:solidFill>
                <a:srgbClr val="0070C0"/>
              </a:solidFill>
              <a:latin typeface="Arial" panose="020B0604020202020204" pitchFamily="34" charset="0"/>
              <a:cs typeface="Arial" panose="020B0604020202020204" pitchFamily="34" charset="0"/>
            </a:endParaRPr>
          </a:p>
        </p:txBody>
      </p:sp>
      <p:sp>
        <p:nvSpPr>
          <p:cNvPr id="17" name="Прямоугольник 16"/>
          <p:cNvSpPr/>
          <p:nvPr/>
        </p:nvSpPr>
        <p:spPr>
          <a:xfrm>
            <a:off x="468313" y="4292600"/>
            <a:ext cx="3743325" cy="215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8" name="Прямоугольник 17"/>
          <p:cNvSpPr/>
          <p:nvPr/>
        </p:nvSpPr>
        <p:spPr>
          <a:xfrm>
            <a:off x="468313" y="4652963"/>
            <a:ext cx="3743325" cy="215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9" name="Прямоугольник 18"/>
          <p:cNvSpPr/>
          <p:nvPr/>
        </p:nvSpPr>
        <p:spPr>
          <a:xfrm>
            <a:off x="468313" y="5013325"/>
            <a:ext cx="3743325" cy="215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20" name="Прямоугольник 19"/>
          <p:cNvSpPr/>
          <p:nvPr/>
        </p:nvSpPr>
        <p:spPr>
          <a:xfrm>
            <a:off x="468313" y="5373688"/>
            <a:ext cx="3743325" cy="215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003800" y="1125538"/>
            <a:ext cx="3754438" cy="4895850"/>
          </a:xfrm>
        </p:spPr>
        <p:txBody>
          <a:bodyPr rtlCol="0">
            <a:normAutofit fontScale="92500" lnSpcReduction="10000"/>
          </a:bodyPr>
          <a:lstStyle/>
          <a:p>
            <a:pPr marL="0" indent="0" algn="just" fontAlgn="auto">
              <a:spcBef>
                <a:spcPts val="300"/>
              </a:spcBef>
              <a:buClr>
                <a:schemeClr val="accent6">
                  <a:lumMod val="75000"/>
                </a:schemeClr>
              </a:buClr>
              <a:buFont typeface="Georgia" pitchFamily="18" charset="0"/>
              <a:buNone/>
              <a:defRPr/>
            </a:pPr>
            <a:r>
              <a:rPr lang="ru-RU" sz="1600" dirty="0" smtClean="0">
                <a:solidFill>
                  <a:schemeClr val="tx1">
                    <a:lumMod val="75000"/>
                    <a:lumOff val="25000"/>
                  </a:schemeClr>
                </a:solidFill>
                <a:latin typeface="Times New Roman" panose="02020603050405020304" pitchFamily="18" charset="0"/>
                <a:cs typeface="Times New Roman" panose="02020603050405020304" pitchFamily="18" charset="0"/>
              </a:rPr>
              <a:t>   Паспорт, который ты держишь в руках, поможет тебе получить знания по очень важном предмету – безопасности жизнедеятельности. Наш мир очень не прост. И опасностей, подстерегающих человека дома, на улице и во время отдыха сегодня,  к сожалению, стало гораздо больше, чем во времена твоих бабушек и дедушек.</a:t>
            </a:r>
          </a:p>
          <a:p>
            <a:pPr marL="0" indent="0" algn="just" fontAlgn="auto">
              <a:spcBef>
                <a:spcPts val="300"/>
              </a:spcBef>
              <a:buClr>
                <a:schemeClr val="accent6">
                  <a:lumMod val="75000"/>
                </a:schemeClr>
              </a:buClr>
              <a:buFont typeface="Georgia" pitchFamily="18" charset="0"/>
              <a:buNone/>
              <a:defRPr/>
            </a:pPr>
            <a:r>
              <a:rPr lang="en-US" sz="1600" dirty="0" smtClean="0">
                <a:solidFill>
                  <a:schemeClr val="tx1">
                    <a:lumMod val="75000"/>
                    <a:lumOff val="25000"/>
                  </a:schemeClr>
                </a:solidFill>
                <a:latin typeface="Times New Roman" panose="02020603050405020304" pitchFamily="18" charset="0"/>
                <a:cs typeface="Times New Roman" panose="02020603050405020304" pitchFamily="18" charset="0"/>
              </a:rPr>
              <a:t>   </a:t>
            </a:r>
            <a:r>
              <a:rPr lang="ru-RU" sz="1600" dirty="0" smtClean="0">
                <a:solidFill>
                  <a:schemeClr val="tx1">
                    <a:lumMod val="75000"/>
                    <a:lumOff val="25000"/>
                  </a:schemeClr>
                </a:solidFill>
                <a:latin typeface="Times New Roman" panose="02020603050405020304" pitchFamily="18" charset="0"/>
                <a:cs typeface="Times New Roman" panose="02020603050405020304" pitchFamily="18" charset="0"/>
              </a:rPr>
              <a:t>Ты, конечно, можешь сказать</a:t>
            </a:r>
            <a:r>
              <a:rPr lang="en-US" sz="1600" dirty="0" smtClean="0">
                <a:solidFill>
                  <a:schemeClr val="tx1">
                    <a:lumMod val="75000"/>
                    <a:lumOff val="25000"/>
                  </a:schemeClr>
                </a:solidFill>
                <a:latin typeface="Times New Roman" panose="02020603050405020304" pitchFamily="18" charset="0"/>
                <a:cs typeface="Times New Roman" panose="02020603050405020304" pitchFamily="18" charset="0"/>
              </a:rPr>
              <a:t>:</a:t>
            </a:r>
            <a:r>
              <a:rPr lang="ru-RU" sz="1600" dirty="0" smtClean="0">
                <a:solidFill>
                  <a:schemeClr val="tx1">
                    <a:lumMod val="75000"/>
                    <a:lumOff val="25000"/>
                  </a:schemeClr>
                </a:solidFill>
                <a:latin typeface="Times New Roman" panose="02020603050405020304" pitchFamily="18" charset="0"/>
                <a:cs typeface="Times New Roman" panose="02020603050405020304" pitchFamily="18" charset="0"/>
              </a:rPr>
              <a:t> «Мне придут на помощь». И это правда. </a:t>
            </a:r>
            <a:endParaRPr lang="en-US" sz="1600" dirty="0" smtClean="0">
              <a:solidFill>
                <a:schemeClr val="tx1">
                  <a:lumMod val="75000"/>
                  <a:lumOff val="25000"/>
                </a:schemeClr>
              </a:solidFill>
              <a:latin typeface="Times New Roman" panose="02020603050405020304" pitchFamily="18" charset="0"/>
              <a:cs typeface="Times New Roman" panose="02020603050405020304" pitchFamily="18" charset="0"/>
            </a:endParaRPr>
          </a:p>
          <a:p>
            <a:pPr marL="0" indent="0" algn="just" fontAlgn="auto">
              <a:spcBef>
                <a:spcPts val="300"/>
              </a:spcBef>
              <a:buClr>
                <a:schemeClr val="accent6">
                  <a:lumMod val="75000"/>
                </a:schemeClr>
              </a:buClr>
              <a:buFont typeface="Georgia" pitchFamily="18" charset="0"/>
              <a:buNone/>
              <a:defRPr/>
            </a:pPr>
            <a:r>
              <a:rPr lang="ru-RU" sz="1600" dirty="0" smtClean="0">
                <a:solidFill>
                  <a:schemeClr val="tx1">
                    <a:lumMod val="75000"/>
                    <a:lumOff val="25000"/>
                  </a:schemeClr>
                </a:solidFill>
                <a:latin typeface="Times New Roman" panose="02020603050405020304" pitchFamily="18" charset="0"/>
                <a:cs typeface="Times New Roman" panose="02020603050405020304" pitchFamily="18" charset="0"/>
              </a:rPr>
              <a:t>   В любое время дня и ночи пожарные и спасатели готовы помочь всем, кто попал в беду. Но бывают ситуации, когда ждать помощь нет времени, когда одна минута может сохранить жизнь тебе, твоим друзьям и родным. Знания как поступить в том или ином случае, умелые действия одного человека могут предотвратить беду.</a:t>
            </a:r>
          </a:p>
          <a:p>
            <a:pPr marL="0" indent="0" algn="just" fontAlgn="auto">
              <a:spcBef>
                <a:spcPts val="300"/>
              </a:spcBef>
              <a:buClr>
                <a:schemeClr val="accent6">
                  <a:lumMod val="75000"/>
                </a:schemeClr>
              </a:buClr>
              <a:buFont typeface="Georgia" pitchFamily="18" charset="0"/>
              <a:buNone/>
              <a:defRPr/>
            </a:pPr>
            <a:r>
              <a:rPr lang="ru-RU" sz="1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ru-RU" sz="1600" dirty="0" smtClean="0">
                <a:solidFill>
                  <a:schemeClr val="tx1">
                    <a:lumMod val="75000"/>
                    <a:lumOff val="25000"/>
                  </a:schemeClr>
                </a:solidFill>
                <a:latin typeface="Times New Roman" panose="02020603050405020304" pitchFamily="18" charset="0"/>
                <a:cs typeface="Times New Roman" panose="02020603050405020304" pitchFamily="18" charset="0"/>
              </a:rPr>
              <a:t>   </a:t>
            </a:r>
            <a:r>
              <a:rPr lang="ru-RU" sz="1600" b="1" dirty="0" smtClean="0">
                <a:solidFill>
                  <a:schemeClr val="tx1">
                    <a:lumMod val="75000"/>
                    <a:lumOff val="25000"/>
                  </a:schemeClr>
                </a:solidFill>
                <a:latin typeface="Times New Roman" panose="02020603050405020304" pitchFamily="18" charset="0"/>
                <a:cs typeface="Times New Roman" panose="02020603050405020304" pitchFamily="18" charset="0"/>
              </a:rPr>
              <a:t>Будь готов к любым жизненным ситуациям и ничего не бойся! </a:t>
            </a:r>
            <a:endParaRPr lang="ru-RU" sz="1600" b="1"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8" name="Заголовок 1"/>
          <p:cNvSpPr txBox="1">
            <a:spLocks/>
          </p:cNvSpPr>
          <p:nvPr/>
        </p:nvSpPr>
        <p:spPr>
          <a:xfrm>
            <a:off x="4859338" y="620713"/>
            <a:ext cx="4105275" cy="701675"/>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ru-RU" sz="1800" dirty="0" smtClean="0">
                <a:solidFill>
                  <a:srgbClr val="0070C0"/>
                </a:solidFill>
                <a:latin typeface="Arial" panose="020B0604020202020204" pitchFamily="34" charset="0"/>
                <a:cs typeface="Arial" panose="020B0604020202020204" pitchFamily="34" charset="0"/>
              </a:rPr>
              <a:t>УВАЖАЕМЫЙ ШКОЛЬНИК!</a:t>
            </a:r>
            <a:endParaRPr lang="ru-RU" sz="2000" dirty="0" smtClean="0">
              <a:solidFill>
                <a:srgbClr val="0070C0"/>
              </a:solidFill>
              <a:latin typeface="Arial" panose="020B0604020202020204" pitchFamily="34" charset="0"/>
              <a:cs typeface="Arial" panose="020B0604020202020204" pitchFamily="34" charset="0"/>
            </a:endParaRPr>
          </a:p>
        </p:txBody>
      </p:sp>
      <p:sp>
        <p:nvSpPr>
          <p:cNvPr id="2" name="Прямоугольник 1"/>
          <p:cNvSpPr/>
          <p:nvPr/>
        </p:nvSpPr>
        <p:spPr>
          <a:xfrm>
            <a:off x="323850" y="908050"/>
            <a:ext cx="1152525" cy="14414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3" name="Объект 2"/>
          <p:cNvSpPr txBox="1">
            <a:spLocks/>
          </p:cNvSpPr>
          <p:nvPr/>
        </p:nvSpPr>
        <p:spPr>
          <a:xfrm>
            <a:off x="1547813" y="836613"/>
            <a:ext cx="1439862" cy="288925"/>
          </a:xfrm>
          <a:prstGeom prst="rect">
            <a:avLst/>
          </a:prstGeom>
        </p:spPr>
        <p:txBody>
          <a:bodyPr>
            <a:normAutofit fontScale="92500" lnSpcReduction="2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0" indent="0" algn="just" fontAlgn="auto">
              <a:spcBef>
                <a:spcPts val="300"/>
              </a:spcBef>
              <a:buFont typeface="Georgia" pitchFamily="18" charset="0"/>
              <a:buNone/>
              <a:defRPr/>
            </a:pPr>
            <a:r>
              <a:rPr lang="ru-RU" sz="1600" dirty="0" smtClean="0">
                <a:latin typeface="Times New Roman" panose="02020603050405020304" pitchFamily="18" charset="0"/>
                <a:cs typeface="Times New Roman" panose="02020603050405020304" pitchFamily="18" charset="0"/>
              </a:rPr>
              <a:t>   ФАМИЛИЯ</a:t>
            </a:r>
            <a:endParaRPr lang="ru-RU" sz="1600" b="1" dirty="0">
              <a:latin typeface="Times New Roman" panose="02020603050405020304" pitchFamily="18" charset="0"/>
              <a:cs typeface="Times New Roman" panose="02020603050405020304" pitchFamily="18" charset="0"/>
            </a:endParaRPr>
          </a:p>
        </p:txBody>
      </p:sp>
      <p:sp>
        <p:nvSpPr>
          <p:cNvPr id="14" name="Прямоугольник 13"/>
          <p:cNvSpPr/>
          <p:nvPr/>
        </p:nvSpPr>
        <p:spPr>
          <a:xfrm>
            <a:off x="1763713" y="1125538"/>
            <a:ext cx="2303462" cy="215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5" name="Объект 2"/>
          <p:cNvSpPr txBox="1">
            <a:spLocks/>
          </p:cNvSpPr>
          <p:nvPr/>
        </p:nvSpPr>
        <p:spPr>
          <a:xfrm>
            <a:off x="1547813" y="1773238"/>
            <a:ext cx="1439862" cy="287337"/>
          </a:xfrm>
          <a:prstGeom prst="rect">
            <a:avLst/>
          </a:prstGeom>
        </p:spPr>
        <p:txBody>
          <a:bodyPr>
            <a:normAutofit fontScale="92500" lnSpcReduction="2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0" indent="0" algn="just" fontAlgn="auto">
              <a:spcBef>
                <a:spcPts val="300"/>
              </a:spcBef>
              <a:buFont typeface="Georgia" pitchFamily="18" charset="0"/>
              <a:buNone/>
              <a:defRPr/>
            </a:pPr>
            <a:r>
              <a:rPr lang="ru-RU" sz="1600" dirty="0" smtClean="0">
                <a:latin typeface="Times New Roman" panose="02020603050405020304" pitchFamily="18" charset="0"/>
                <a:cs typeface="Times New Roman" panose="02020603050405020304" pitchFamily="18" charset="0"/>
              </a:rPr>
              <a:t>   ИМЯ</a:t>
            </a:r>
            <a:endParaRPr lang="ru-RU" sz="1600" b="1" dirty="0">
              <a:latin typeface="Times New Roman" panose="02020603050405020304" pitchFamily="18" charset="0"/>
              <a:cs typeface="Times New Roman" panose="02020603050405020304" pitchFamily="18" charset="0"/>
            </a:endParaRPr>
          </a:p>
        </p:txBody>
      </p:sp>
      <p:sp>
        <p:nvSpPr>
          <p:cNvPr id="16" name="Прямоугольник 15"/>
          <p:cNvSpPr/>
          <p:nvPr/>
        </p:nvSpPr>
        <p:spPr>
          <a:xfrm>
            <a:off x="1763713" y="1484313"/>
            <a:ext cx="2303462" cy="215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7" name="Прямоугольник 16"/>
          <p:cNvSpPr/>
          <p:nvPr/>
        </p:nvSpPr>
        <p:spPr>
          <a:xfrm>
            <a:off x="1763713" y="2060575"/>
            <a:ext cx="2303462" cy="215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8" name="Прямоугольник 17"/>
          <p:cNvSpPr/>
          <p:nvPr/>
        </p:nvSpPr>
        <p:spPr>
          <a:xfrm>
            <a:off x="1763713" y="2636838"/>
            <a:ext cx="2303462" cy="215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9" name="Объект 2"/>
          <p:cNvSpPr txBox="1">
            <a:spLocks/>
          </p:cNvSpPr>
          <p:nvPr/>
        </p:nvSpPr>
        <p:spPr>
          <a:xfrm>
            <a:off x="1547813" y="2349500"/>
            <a:ext cx="1439862" cy="287338"/>
          </a:xfrm>
          <a:prstGeom prst="rect">
            <a:avLst/>
          </a:prstGeom>
        </p:spPr>
        <p:txBody>
          <a:bodyPr>
            <a:normAutofit fontScale="92500" lnSpcReduction="2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0" indent="0" algn="just" fontAlgn="auto">
              <a:spcBef>
                <a:spcPts val="300"/>
              </a:spcBef>
              <a:buFont typeface="Georgia" pitchFamily="18" charset="0"/>
              <a:buNone/>
              <a:defRPr/>
            </a:pPr>
            <a:r>
              <a:rPr lang="ru-RU" sz="1600" dirty="0" smtClean="0">
                <a:latin typeface="Times New Roman" panose="02020603050405020304" pitchFamily="18" charset="0"/>
                <a:cs typeface="Times New Roman" panose="02020603050405020304" pitchFamily="18" charset="0"/>
              </a:rPr>
              <a:t>   ОТЧЕСТВО</a:t>
            </a:r>
            <a:endParaRPr lang="ru-RU" sz="1600" b="1" dirty="0">
              <a:latin typeface="Times New Roman" panose="02020603050405020304" pitchFamily="18" charset="0"/>
              <a:cs typeface="Times New Roman" panose="02020603050405020304" pitchFamily="18" charset="0"/>
            </a:endParaRPr>
          </a:p>
        </p:txBody>
      </p:sp>
      <p:sp>
        <p:nvSpPr>
          <p:cNvPr id="20" name="Объект 2"/>
          <p:cNvSpPr txBox="1">
            <a:spLocks/>
          </p:cNvSpPr>
          <p:nvPr/>
        </p:nvSpPr>
        <p:spPr>
          <a:xfrm>
            <a:off x="1763713" y="3036888"/>
            <a:ext cx="1439862" cy="360362"/>
          </a:xfrm>
          <a:prstGeom prst="rect">
            <a:avLst/>
          </a:prstGeom>
        </p:spPr>
        <p:txBody>
          <a:bodyPr>
            <a:normAutofit fontScale="70000" lnSpcReduction="2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0" indent="0" algn="just" fontAlgn="auto">
              <a:spcBef>
                <a:spcPts val="300"/>
              </a:spcBef>
              <a:buFont typeface="Georgia" pitchFamily="18" charset="0"/>
              <a:buNone/>
              <a:defRPr/>
            </a:pPr>
            <a:r>
              <a:rPr lang="ru-RU" sz="1600" dirty="0" smtClean="0">
                <a:latin typeface="Times New Roman" panose="02020603050405020304" pitchFamily="18" charset="0"/>
                <a:cs typeface="Times New Roman" panose="02020603050405020304" pitchFamily="18" charset="0"/>
              </a:rPr>
              <a:t>   ДАТА РОЖДЕНИЯ</a:t>
            </a:r>
            <a:endParaRPr lang="ru-RU" sz="1600" b="1" dirty="0">
              <a:latin typeface="Times New Roman" panose="02020603050405020304" pitchFamily="18" charset="0"/>
              <a:cs typeface="Times New Roman" panose="02020603050405020304" pitchFamily="18" charset="0"/>
            </a:endParaRPr>
          </a:p>
        </p:txBody>
      </p:sp>
      <p:sp>
        <p:nvSpPr>
          <p:cNvPr id="21" name="Объект 2"/>
          <p:cNvSpPr txBox="1">
            <a:spLocks/>
          </p:cNvSpPr>
          <p:nvPr/>
        </p:nvSpPr>
        <p:spPr>
          <a:xfrm>
            <a:off x="250825" y="3076575"/>
            <a:ext cx="792163" cy="280988"/>
          </a:xfrm>
          <a:prstGeom prst="rect">
            <a:avLst/>
          </a:prstGeom>
        </p:spPr>
        <p:txBody>
          <a:bodyPr>
            <a:normAutofit fontScale="85000" lnSpcReduction="2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0" indent="0" fontAlgn="auto">
              <a:spcBef>
                <a:spcPts val="300"/>
              </a:spcBef>
              <a:buFont typeface="Georgia" pitchFamily="18" charset="0"/>
              <a:buNone/>
              <a:defRPr/>
            </a:pPr>
            <a:r>
              <a:rPr lang="ru-RU" sz="1600" dirty="0" smtClean="0">
                <a:latin typeface="Times New Roman" panose="02020603050405020304" pitchFamily="18" charset="0"/>
                <a:cs typeface="Times New Roman" panose="02020603050405020304" pitchFamily="18" charset="0"/>
              </a:rPr>
              <a:t>ПОЛ</a:t>
            </a:r>
            <a:endParaRPr lang="ru-RU" sz="1600" b="1" dirty="0">
              <a:latin typeface="Times New Roman" panose="02020603050405020304" pitchFamily="18" charset="0"/>
              <a:cs typeface="Times New Roman" panose="02020603050405020304" pitchFamily="18" charset="0"/>
            </a:endParaRPr>
          </a:p>
        </p:txBody>
      </p:sp>
      <p:sp>
        <p:nvSpPr>
          <p:cNvPr id="22" name="Прямоугольник 21"/>
          <p:cNvSpPr/>
          <p:nvPr/>
        </p:nvSpPr>
        <p:spPr>
          <a:xfrm>
            <a:off x="2771775" y="3109913"/>
            <a:ext cx="1295400" cy="2476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23" name="Прямоугольник 22"/>
          <p:cNvSpPr/>
          <p:nvPr/>
        </p:nvSpPr>
        <p:spPr>
          <a:xfrm>
            <a:off x="900113" y="3109913"/>
            <a:ext cx="863600" cy="2476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24" name="Объект 2"/>
          <p:cNvSpPr txBox="1">
            <a:spLocks/>
          </p:cNvSpPr>
          <p:nvPr/>
        </p:nvSpPr>
        <p:spPr>
          <a:xfrm>
            <a:off x="71438" y="3500438"/>
            <a:ext cx="2628900" cy="288925"/>
          </a:xfrm>
          <a:prstGeom prst="rect">
            <a:avLst/>
          </a:prstGeom>
        </p:spPr>
        <p:txBody>
          <a:bodyPr>
            <a:normAutofit fontScale="92500" lnSpcReduction="2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0" indent="0" algn="just" fontAlgn="auto">
              <a:spcBef>
                <a:spcPts val="300"/>
              </a:spcBef>
              <a:buFont typeface="Georgia" pitchFamily="18" charset="0"/>
              <a:buNone/>
              <a:defRPr/>
            </a:pPr>
            <a:r>
              <a:rPr lang="ru-RU" sz="1600" dirty="0" smtClean="0">
                <a:latin typeface="Times New Roman" panose="02020603050405020304" pitchFamily="18" charset="0"/>
                <a:cs typeface="Times New Roman" panose="02020603050405020304" pitchFamily="18" charset="0"/>
              </a:rPr>
              <a:t>   МЕСТО РОЖДЕНИЯ</a:t>
            </a:r>
            <a:endParaRPr lang="ru-RU" sz="1600" b="1" dirty="0">
              <a:latin typeface="Times New Roman" panose="02020603050405020304" pitchFamily="18" charset="0"/>
              <a:cs typeface="Times New Roman" panose="02020603050405020304" pitchFamily="18" charset="0"/>
            </a:endParaRPr>
          </a:p>
        </p:txBody>
      </p:sp>
      <p:sp>
        <p:nvSpPr>
          <p:cNvPr id="25" name="Прямоугольник 24"/>
          <p:cNvSpPr/>
          <p:nvPr/>
        </p:nvSpPr>
        <p:spPr>
          <a:xfrm>
            <a:off x="323850" y="3789363"/>
            <a:ext cx="3743325" cy="215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26" name="Прямоугольник 25"/>
          <p:cNvSpPr/>
          <p:nvPr/>
        </p:nvSpPr>
        <p:spPr>
          <a:xfrm>
            <a:off x="323850" y="4149725"/>
            <a:ext cx="3743325" cy="215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27" name="Объект 2"/>
          <p:cNvSpPr txBox="1">
            <a:spLocks/>
          </p:cNvSpPr>
          <p:nvPr/>
        </p:nvSpPr>
        <p:spPr>
          <a:xfrm>
            <a:off x="107950" y="4508500"/>
            <a:ext cx="2232025" cy="288925"/>
          </a:xfrm>
          <a:prstGeom prst="rect">
            <a:avLst/>
          </a:prstGeom>
        </p:spPr>
        <p:txBody>
          <a:bodyPr>
            <a:normAutofit fontScale="92500" lnSpcReduction="2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0" indent="0" algn="just" fontAlgn="auto">
              <a:spcBef>
                <a:spcPts val="300"/>
              </a:spcBef>
              <a:buFont typeface="Georgia" pitchFamily="18" charset="0"/>
              <a:buNone/>
              <a:defRPr/>
            </a:pPr>
            <a:r>
              <a:rPr lang="ru-RU" sz="1600" dirty="0" smtClean="0">
                <a:latin typeface="Times New Roman" panose="02020603050405020304" pitchFamily="18" charset="0"/>
                <a:cs typeface="Times New Roman" panose="02020603050405020304" pitchFamily="18" charset="0"/>
              </a:rPr>
              <a:t>   ГРУППА КРОВИ</a:t>
            </a:r>
            <a:endParaRPr lang="ru-RU" sz="1600" b="1" dirty="0">
              <a:latin typeface="Times New Roman" panose="02020603050405020304" pitchFamily="18" charset="0"/>
              <a:cs typeface="Times New Roman" panose="02020603050405020304" pitchFamily="18" charset="0"/>
            </a:endParaRPr>
          </a:p>
        </p:txBody>
      </p:sp>
      <p:sp>
        <p:nvSpPr>
          <p:cNvPr id="28" name="Прямоугольник 27"/>
          <p:cNvSpPr/>
          <p:nvPr/>
        </p:nvSpPr>
        <p:spPr>
          <a:xfrm>
            <a:off x="2771775" y="4549775"/>
            <a:ext cx="1295400" cy="2476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003800" y="1125538"/>
            <a:ext cx="3754438" cy="4895850"/>
          </a:xfrm>
        </p:spPr>
        <p:txBody>
          <a:bodyPr rtlCol="0">
            <a:normAutofit fontScale="85000" lnSpcReduction="20000"/>
          </a:bodyPr>
          <a:lstStyle/>
          <a:p>
            <a:pPr marL="0" indent="0" algn="just" fontAlgn="auto">
              <a:spcBef>
                <a:spcPts val="300"/>
              </a:spcBef>
              <a:buClr>
                <a:schemeClr val="accent6">
                  <a:lumMod val="75000"/>
                </a:schemeClr>
              </a:buClr>
              <a:buFont typeface="Georgia" pitchFamily="18" charset="0"/>
              <a:buNone/>
              <a:defRPr/>
            </a:pPr>
            <a:r>
              <a:rPr lang="ru-RU" sz="1600" dirty="0" smtClean="0">
                <a:solidFill>
                  <a:schemeClr val="tx1">
                    <a:lumMod val="75000"/>
                    <a:lumOff val="25000"/>
                  </a:schemeClr>
                </a:solidFill>
                <a:latin typeface="Times New Roman" panose="02020603050405020304" pitchFamily="18" charset="0"/>
                <a:cs typeface="Times New Roman" panose="02020603050405020304" pitchFamily="18" charset="0"/>
              </a:rPr>
              <a:t>   Электрическая энергия – верный помощник человека. Но она может нанести и непоправимый вред здоровью, если при ее использовании не соблюдать меры предосторожности, не выполнять элементарных правил безопасности.</a:t>
            </a:r>
          </a:p>
          <a:p>
            <a:pPr marL="0" indent="0" algn="just" fontAlgn="auto">
              <a:spcBef>
                <a:spcPts val="300"/>
              </a:spcBef>
              <a:buClr>
                <a:schemeClr val="accent6">
                  <a:lumMod val="75000"/>
                </a:schemeClr>
              </a:buClr>
              <a:buFont typeface="Georgia" pitchFamily="18" charset="0"/>
              <a:buNone/>
              <a:defRPr/>
            </a:pPr>
            <a:r>
              <a:rPr lang="ru-RU" sz="1600" dirty="0" smtClean="0">
                <a:solidFill>
                  <a:schemeClr val="tx1">
                    <a:lumMod val="75000"/>
                    <a:lumOff val="25000"/>
                  </a:schemeClr>
                </a:solidFill>
                <a:latin typeface="Times New Roman" panose="02020603050405020304" pitchFamily="18" charset="0"/>
                <a:cs typeface="Times New Roman" panose="02020603050405020304" pitchFamily="18" charset="0"/>
              </a:rPr>
              <a:t>   </a:t>
            </a:r>
            <a:r>
              <a:rPr lang="ru-RU" sz="1600" b="1" dirty="0" smtClean="0">
                <a:solidFill>
                  <a:schemeClr val="tx1">
                    <a:lumMod val="75000"/>
                    <a:lumOff val="25000"/>
                  </a:schemeClr>
                </a:solidFill>
                <a:latin typeface="Times New Roman" panose="02020603050405020304" pitchFamily="18" charset="0"/>
                <a:cs typeface="Times New Roman" panose="02020603050405020304" pitchFamily="18" charset="0"/>
              </a:rPr>
              <a:t>Любые электрические приборы и оборудование, </a:t>
            </a:r>
            <a:r>
              <a:rPr lang="ru-RU" sz="1600" dirty="0" smtClean="0">
                <a:solidFill>
                  <a:schemeClr val="tx1">
                    <a:lumMod val="75000"/>
                    <a:lumOff val="25000"/>
                  </a:schemeClr>
                </a:solidFill>
                <a:latin typeface="Times New Roman" panose="02020603050405020304" pitchFamily="18" charset="0"/>
                <a:cs typeface="Times New Roman" panose="02020603050405020304" pitchFamily="18" charset="0"/>
              </a:rPr>
              <a:t>независимо от уровня напряжения,</a:t>
            </a:r>
            <a:r>
              <a:rPr lang="ru-RU" sz="1600" b="1" dirty="0" smtClean="0">
                <a:solidFill>
                  <a:schemeClr val="tx1">
                    <a:lumMod val="75000"/>
                    <a:lumOff val="25000"/>
                  </a:schemeClr>
                </a:solidFill>
                <a:latin typeface="Times New Roman" panose="02020603050405020304" pitchFamily="18" charset="0"/>
                <a:cs typeface="Times New Roman" panose="02020603050405020304" pitchFamily="18" charset="0"/>
              </a:rPr>
              <a:t> являются потенциальными источниками опасности</a:t>
            </a:r>
            <a:r>
              <a:rPr lang="ru-RU" sz="1600" dirty="0" smtClean="0">
                <a:solidFill>
                  <a:schemeClr val="tx1">
                    <a:lumMod val="75000"/>
                    <a:lumOff val="25000"/>
                  </a:schemeClr>
                </a:solidFill>
                <a:latin typeface="Times New Roman" panose="02020603050405020304" pitchFamily="18" charset="0"/>
                <a:cs typeface="Times New Roman" panose="02020603050405020304" pitchFamily="18" charset="0"/>
              </a:rPr>
              <a:t>.</a:t>
            </a:r>
          </a:p>
          <a:p>
            <a:pPr marL="0" indent="0" algn="just" fontAlgn="auto">
              <a:spcBef>
                <a:spcPts val="300"/>
              </a:spcBef>
              <a:buClr>
                <a:schemeClr val="accent6">
                  <a:lumMod val="75000"/>
                </a:schemeClr>
              </a:buClr>
              <a:buFont typeface="Georgia" pitchFamily="18" charset="0"/>
              <a:buNone/>
              <a:defRPr/>
            </a:pPr>
            <a:r>
              <a:rPr lang="ru-RU" sz="1600" dirty="0" smtClean="0">
                <a:solidFill>
                  <a:schemeClr val="tx1">
                    <a:lumMod val="75000"/>
                    <a:lumOff val="25000"/>
                  </a:schemeClr>
                </a:solidFill>
                <a:latin typeface="Times New Roman" panose="02020603050405020304" pitchFamily="18" charset="0"/>
                <a:cs typeface="Times New Roman" panose="02020603050405020304" pitchFamily="18" charset="0"/>
              </a:rPr>
              <a:t>  Никогда </a:t>
            </a:r>
            <a:r>
              <a:rPr lang="ru-RU" sz="1600" b="1" dirty="0" smtClean="0">
                <a:solidFill>
                  <a:schemeClr val="tx1">
                    <a:lumMod val="75000"/>
                    <a:lumOff val="25000"/>
                  </a:schemeClr>
                </a:solidFill>
                <a:latin typeface="Times New Roman" panose="02020603050405020304" pitchFamily="18" charset="0"/>
                <a:cs typeface="Times New Roman" panose="02020603050405020304" pitchFamily="18" charset="0"/>
              </a:rPr>
              <a:t>не вытирайте мокрой тряпкой </a:t>
            </a:r>
            <a:r>
              <a:rPr lang="ru-RU" sz="1600" dirty="0" smtClean="0">
                <a:solidFill>
                  <a:schemeClr val="tx1">
                    <a:lumMod val="75000"/>
                    <a:lumOff val="25000"/>
                  </a:schemeClr>
                </a:solidFill>
                <a:latin typeface="Times New Roman" panose="02020603050405020304" pitchFamily="18" charset="0"/>
                <a:cs typeface="Times New Roman" panose="02020603050405020304" pitchFamily="18" charset="0"/>
              </a:rPr>
              <a:t>даже выключенные </a:t>
            </a:r>
            <a:r>
              <a:rPr lang="ru-RU" sz="1600" b="1" dirty="0" smtClean="0">
                <a:solidFill>
                  <a:schemeClr val="tx1">
                    <a:lumMod val="75000"/>
                    <a:lumOff val="25000"/>
                  </a:schemeClr>
                </a:solidFill>
                <a:latin typeface="Times New Roman" panose="02020603050405020304" pitchFamily="18" charset="0"/>
                <a:cs typeface="Times New Roman" panose="02020603050405020304" pitchFamily="18" charset="0"/>
              </a:rPr>
              <a:t>электросветильники.  </a:t>
            </a:r>
            <a:r>
              <a:rPr lang="ru-RU" sz="1600" dirty="0" smtClean="0">
                <a:solidFill>
                  <a:schemeClr val="tx1">
                    <a:lumMod val="75000"/>
                    <a:lumOff val="25000"/>
                  </a:schemeClr>
                </a:solidFill>
                <a:latin typeface="Times New Roman" panose="02020603050405020304" pitchFamily="18" charset="0"/>
                <a:cs typeface="Times New Roman" panose="02020603050405020304" pitchFamily="18" charset="0"/>
              </a:rPr>
              <a:t>Одновременно прикасаться к электроприборам и заземленных предметам смертельно  опасно.</a:t>
            </a:r>
          </a:p>
          <a:p>
            <a:pPr marL="0" indent="0" algn="just" fontAlgn="auto">
              <a:spcBef>
                <a:spcPts val="300"/>
              </a:spcBef>
              <a:buClr>
                <a:schemeClr val="accent6">
                  <a:lumMod val="75000"/>
                </a:schemeClr>
              </a:buClr>
              <a:buFont typeface="Georgia" pitchFamily="18" charset="0"/>
              <a:buNone/>
              <a:defRPr/>
            </a:pPr>
            <a:r>
              <a:rPr lang="ru-RU" sz="1600" b="1" dirty="0" smtClean="0">
                <a:solidFill>
                  <a:schemeClr val="tx1">
                    <a:lumMod val="75000"/>
                    <a:lumOff val="25000"/>
                  </a:schemeClr>
                </a:solidFill>
                <a:latin typeface="Times New Roman" panose="02020603050405020304" pitchFamily="18" charset="0"/>
                <a:cs typeface="Times New Roman" panose="02020603050405020304" pitchFamily="18" charset="0"/>
              </a:rPr>
              <a:t>   Не наматывайте провод на горячий утюг.</a:t>
            </a:r>
          </a:p>
          <a:p>
            <a:pPr marL="0" indent="0" algn="just" fontAlgn="auto">
              <a:spcBef>
                <a:spcPts val="300"/>
              </a:spcBef>
              <a:buClr>
                <a:schemeClr val="accent6">
                  <a:lumMod val="75000"/>
                </a:schemeClr>
              </a:buClr>
              <a:buFont typeface="Georgia" pitchFamily="18" charset="0"/>
              <a:buNone/>
              <a:defRPr/>
            </a:pPr>
            <a:r>
              <a:rPr lang="ru-RU" sz="1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ru-RU" sz="1600" dirty="0" smtClean="0">
                <a:solidFill>
                  <a:schemeClr val="tx1">
                    <a:lumMod val="75000"/>
                    <a:lumOff val="25000"/>
                  </a:schemeClr>
                </a:solidFill>
                <a:latin typeface="Times New Roman" panose="02020603050405020304" pitchFamily="18" charset="0"/>
                <a:cs typeface="Times New Roman" panose="02020603050405020304" pitchFamily="18" charset="0"/>
              </a:rPr>
              <a:t>  </a:t>
            </a:r>
            <a:r>
              <a:rPr lang="ru-RU" sz="1600" b="1" dirty="0" smtClean="0">
                <a:solidFill>
                  <a:schemeClr val="tx1">
                    <a:lumMod val="75000"/>
                    <a:lumOff val="25000"/>
                  </a:schemeClr>
                </a:solidFill>
                <a:latin typeface="Times New Roman" panose="02020603050405020304" pitchFamily="18" charset="0"/>
                <a:cs typeface="Times New Roman" panose="02020603050405020304" pitchFamily="18" charset="0"/>
              </a:rPr>
              <a:t>Не включайте в одну розетку несколько электроприборов. </a:t>
            </a:r>
            <a:r>
              <a:rPr lang="ru-RU" sz="1600" dirty="0" smtClean="0">
                <a:solidFill>
                  <a:schemeClr val="tx1">
                    <a:lumMod val="75000"/>
                    <a:lumOff val="25000"/>
                  </a:schemeClr>
                </a:solidFill>
                <a:latin typeface="Times New Roman" panose="02020603050405020304" pitchFamily="18" charset="0"/>
                <a:cs typeface="Times New Roman" panose="02020603050405020304" pitchFamily="18" charset="0"/>
              </a:rPr>
              <a:t>Когда вынимаете вилку из розетки, не тяните за шнур, он может оборваться, и могут оголиться провода, находящиеся под напряжением.  Всегда придерживайте розетку одной рукой, а другой держите вилку.</a:t>
            </a:r>
          </a:p>
          <a:p>
            <a:pPr marL="0" indent="0" algn="just" fontAlgn="auto">
              <a:spcBef>
                <a:spcPts val="300"/>
              </a:spcBef>
              <a:buClr>
                <a:schemeClr val="accent6">
                  <a:lumMod val="75000"/>
                </a:schemeClr>
              </a:buClr>
              <a:buFont typeface="Georgia" pitchFamily="18" charset="0"/>
              <a:buNone/>
              <a:defRPr/>
            </a:pPr>
            <a:r>
              <a:rPr lang="ru-RU" sz="1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ru-RU" sz="1600" dirty="0" smtClean="0">
                <a:solidFill>
                  <a:schemeClr val="tx1">
                    <a:lumMod val="75000"/>
                    <a:lumOff val="25000"/>
                  </a:schemeClr>
                </a:solidFill>
                <a:latin typeface="Times New Roman" panose="02020603050405020304" pitchFamily="18" charset="0"/>
                <a:cs typeface="Times New Roman" panose="02020603050405020304" pitchFamily="18" charset="0"/>
              </a:rPr>
              <a:t>   </a:t>
            </a:r>
            <a:r>
              <a:rPr lang="ru-RU" sz="1600" b="1" dirty="0" smtClean="0">
                <a:solidFill>
                  <a:schemeClr val="tx1">
                    <a:lumMod val="75000"/>
                    <a:lumOff val="25000"/>
                  </a:schemeClr>
                </a:solidFill>
                <a:latin typeface="Times New Roman" panose="02020603050405020304" pitchFamily="18" charset="0"/>
                <a:cs typeface="Times New Roman" panose="02020603050405020304" pitchFamily="18" charset="0"/>
              </a:rPr>
              <a:t>Не оставляйте включенный прибор без присмотра.</a:t>
            </a:r>
            <a:endParaRPr lang="ru-RU" sz="1600" b="1"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5" name="Объект 2"/>
          <p:cNvSpPr txBox="1">
            <a:spLocks/>
          </p:cNvSpPr>
          <p:nvPr/>
        </p:nvSpPr>
        <p:spPr>
          <a:xfrm>
            <a:off x="609600" y="1277938"/>
            <a:ext cx="3754438" cy="4895850"/>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fontAlgn="auto">
              <a:spcBef>
                <a:spcPts val="300"/>
              </a:spcBef>
              <a:spcAft>
                <a:spcPts val="0"/>
              </a:spcAft>
              <a:buFont typeface="Arial" panose="020B0604020202020204" pitchFamily="34" charset="0"/>
              <a:buNone/>
              <a:defRPr/>
            </a:pPr>
            <a:r>
              <a:rPr lang="ru-RU" sz="1600" dirty="0" smtClean="0">
                <a:latin typeface="Times New Roman" panose="02020603050405020304" pitchFamily="18" charset="0"/>
                <a:cs typeface="Times New Roman" panose="02020603050405020304" pitchFamily="18" charset="0"/>
              </a:rPr>
              <a:t>Попросту говоря это крупная неприятность, которая угрожает жизни и здоровью человека, группы людей, населенному пункту. Чрезвычайные ситуации (ЧС) бывают природного и техногенного характера.</a:t>
            </a:r>
          </a:p>
          <a:p>
            <a:pPr marL="0" indent="0" algn="just" fontAlgn="auto">
              <a:spcBef>
                <a:spcPts val="300"/>
              </a:spcBef>
              <a:spcAft>
                <a:spcPts val="0"/>
              </a:spcAft>
              <a:buFont typeface="Arial" panose="020B0604020202020204" pitchFamily="34" charset="0"/>
              <a:buNone/>
              <a:defRPr/>
            </a:pPr>
            <a:r>
              <a:rPr lang="ru-RU" sz="1600" dirty="0" smtClean="0">
                <a:latin typeface="Times New Roman" panose="02020603050405020304" pitchFamily="18" charset="0"/>
                <a:cs typeface="Times New Roman" panose="02020603050405020304" pitchFamily="18" charset="0"/>
              </a:rPr>
              <a:t>   </a:t>
            </a:r>
            <a:r>
              <a:rPr lang="ru-RU" sz="1600" b="1" dirty="0" smtClean="0">
                <a:latin typeface="Times New Roman" panose="02020603050405020304" pitchFamily="18" charset="0"/>
                <a:cs typeface="Times New Roman" panose="02020603050405020304" pitchFamily="18" charset="0"/>
              </a:rPr>
              <a:t>Чрезвычайные ситуации природного характера </a:t>
            </a:r>
            <a:r>
              <a:rPr lang="ru-RU" sz="1600" dirty="0" smtClean="0">
                <a:latin typeface="Times New Roman" panose="02020603050405020304" pitchFamily="18" charset="0"/>
                <a:cs typeface="Times New Roman" panose="02020603050405020304" pitchFamily="18" charset="0"/>
              </a:rPr>
              <a:t>– это стихийные бедствия (землетрясения, ураганы, наводнения и другие грозные явления природы).</a:t>
            </a:r>
          </a:p>
          <a:p>
            <a:pPr marL="0" indent="0" algn="just" fontAlgn="auto">
              <a:spcBef>
                <a:spcPts val="300"/>
              </a:spcBef>
              <a:spcAft>
                <a:spcPts val="0"/>
              </a:spcAft>
              <a:buFont typeface="Arial" panose="020B0604020202020204" pitchFamily="34" charset="0"/>
              <a:buNone/>
              <a:defRPr/>
            </a:pPr>
            <a:r>
              <a:rPr lang="ru-RU" sz="1600" dirty="0" smtClean="0">
                <a:latin typeface="Times New Roman" panose="02020603050405020304" pitchFamily="18" charset="0"/>
                <a:cs typeface="Times New Roman" panose="02020603050405020304" pitchFamily="18" charset="0"/>
              </a:rPr>
              <a:t>   </a:t>
            </a:r>
            <a:r>
              <a:rPr lang="ru-RU" sz="1600" b="1" dirty="0" smtClean="0">
                <a:latin typeface="Times New Roman" panose="02020603050405020304" pitchFamily="18" charset="0"/>
                <a:cs typeface="Times New Roman" panose="02020603050405020304" pitchFamily="18" charset="0"/>
              </a:rPr>
              <a:t>Чрезвычайные ситуации техногенного характера</a:t>
            </a:r>
            <a:r>
              <a:rPr lang="ru-RU" sz="1600" dirty="0" smtClean="0">
                <a:latin typeface="Times New Roman" panose="02020603050405020304" pitchFamily="18" charset="0"/>
                <a:cs typeface="Times New Roman" panose="02020603050405020304" pitchFamily="18" charset="0"/>
              </a:rPr>
              <a:t> возникают там, где в дела природы вмешивается человек. Высокий уровень техногенного развития общества, который позволяет нам жить комфортно, одновременно ведет к возможности аварий в сфере производства.</a:t>
            </a:r>
          </a:p>
          <a:p>
            <a:pPr marL="0" indent="0" algn="just" fontAlgn="auto">
              <a:spcBef>
                <a:spcPts val="300"/>
              </a:spcBef>
              <a:spcAft>
                <a:spcPts val="0"/>
              </a:spcAft>
              <a:buFont typeface="Arial" panose="020B0604020202020204" pitchFamily="34" charset="0"/>
              <a:buNone/>
              <a:defRPr/>
            </a:pPr>
            <a:r>
              <a:rPr lang="ru-RU" sz="1600" dirty="0" smtClean="0">
                <a:latin typeface="Times New Roman" panose="02020603050405020304" pitchFamily="18" charset="0"/>
                <a:cs typeface="Times New Roman" panose="02020603050405020304" pitchFamily="18" charset="0"/>
              </a:rPr>
              <a:t>  В повседневной жизни мы также сталкиваемся с ЧС. Это дорожное происшествие, пожар в квартире или на даче, укус змеи, потеря ориентировки в лесу.</a:t>
            </a:r>
          </a:p>
        </p:txBody>
      </p:sp>
      <p:sp>
        <p:nvSpPr>
          <p:cNvPr id="7" name="Заголовок 1"/>
          <p:cNvSpPr txBox="1">
            <a:spLocks/>
          </p:cNvSpPr>
          <p:nvPr/>
        </p:nvSpPr>
        <p:spPr>
          <a:xfrm>
            <a:off x="579438" y="284163"/>
            <a:ext cx="3992562" cy="922337"/>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ru-RU" sz="1800" dirty="0" smtClean="0">
                <a:solidFill>
                  <a:srgbClr val="0070C0"/>
                </a:solidFill>
                <a:latin typeface="Arial" panose="020B0604020202020204" pitchFamily="34" charset="0"/>
                <a:cs typeface="Arial" panose="020B0604020202020204" pitchFamily="34" charset="0"/>
              </a:rPr>
              <a:t>ЧТО ТАКОЕ ЧРЕЗВЫЧАЙНАЯ СИТУАЦИЯ</a:t>
            </a:r>
            <a:r>
              <a:rPr lang="ru-RU" sz="2000" dirty="0" smtClean="0">
                <a:solidFill>
                  <a:srgbClr val="0070C0"/>
                </a:solidFill>
                <a:latin typeface="Arial" panose="020B0604020202020204" pitchFamily="34" charset="0"/>
                <a:cs typeface="Arial" panose="020B0604020202020204" pitchFamily="34" charset="0"/>
              </a:rPr>
              <a:t> </a:t>
            </a:r>
          </a:p>
        </p:txBody>
      </p:sp>
      <p:sp>
        <p:nvSpPr>
          <p:cNvPr id="8" name="Заголовок 1"/>
          <p:cNvSpPr txBox="1">
            <a:spLocks/>
          </p:cNvSpPr>
          <p:nvPr/>
        </p:nvSpPr>
        <p:spPr>
          <a:xfrm>
            <a:off x="4859338" y="279400"/>
            <a:ext cx="4105275" cy="922338"/>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ru-RU" sz="1800" dirty="0" smtClean="0">
                <a:solidFill>
                  <a:srgbClr val="0070C0"/>
                </a:solidFill>
                <a:latin typeface="Arial" panose="020B0604020202020204" pitchFamily="34" charset="0"/>
                <a:cs typeface="Arial" panose="020B0604020202020204" pitchFamily="34" charset="0"/>
              </a:rPr>
              <a:t>ТЕЛЕФОНЫ ЭКСТРЕННЫХ СЛУЖБ</a:t>
            </a:r>
          </a:p>
          <a:p>
            <a:pPr fontAlgn="auto">
              <a:spcAft>
                <a:spcPts val="0"/>
              </a:spcAft>
              <a:defRPr/>
            </a:pPr>
            <a:r>
              <a:rPr lang="ru-RU" sz="2000" dirty="0" smtClean="0">
                <a:solidFill>
                  <a:srgbClr val="0070C0"/>
                </a:solidFill>
                <a:latin typeface="Arial" panose="020B0604020202020204" pitchFamily="34" charset="0"/>
                <a:cs typeface="Arial" panose="020B0604020202020204" pitchFamily="34" charset="0"/>
              </a:rPr>
              <a:t> (помощь круглосуточно)</a:t>
            </a:r>
          </a:p>
        </p:txBody>
      </p:sp>
      <p:sp>
        <p:nvSpPr>
          <p:cNvPr id="9" name="Объект 2"/>
          <p:cNvSpPr txBox="1">
            <a:spLocks/>
          </p:cNvSpPr>
          <p:nvPr/>
        </p:nvSpPr>
        <p:spPr>
          <a:xfrm>
            <a:off x="977900" y="6165850"/>
            <a:ext cx="1727200" cy="576263"/>
          </a:xfrm>
          <a:prstGeom prst="rect">
            <a:avLst/>
          </a:prstGeom>
        </p:spPr>
        <p:txBody>
          <a:bodyPr>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fontAlgn="auto">
              <a:lnSpc>
                <a:spcPct val="110000"/>
              </a:lnSpc>
              <a:spcBef>
                <a:spcPts val="300"/>
              </a:spcBef>
              <a:spcAft>
                <a:spcPts val="0"/>
              </a:spcAft>
              <a:buFont typeface="Arial" panose="020B0604020202020204" pitchFamily="34" charset="0"/>
              <a:buNone/>
              <a:defRPr/>
            </a:pPr>
            <a:r>
              <a:rPr lang="ru-RU" sz="1600" b="1" dirty="0" smtClean="0">
                <a:solidFill>
                  <a:srgbClr val="FF0000"/>
                </a:solidFill>
                <a:latin typeface="Times New Roman" panose="02020603050405020304" pitchFamily="18" charset="0"/>
                <a:cs typeface="Times New Roman" panose="02020603050405020304" pitchFamily="18" charset="0"/>
              </a:rPr>
              <a:t>Единый телефон</a:t>
            </a:r>
          </a:p>
          <a:p>
            <a:pPr marL="0" indent="0" algn="just" fontAlgn="auto">
              <a:lnSpc>
                <a:spcPct val="110000"/>
              </a:lnSpc>
              <a:spcBef>
                <a:spcPts val="300"/>
              </a:spcBef>
              <a:spcAft>
                <a:spcPts val="0"/>
              </a:spcAft>
              <a:buFont typeface="Arial" panose="020B0604020202020204" pitchFamily="34" charset="0"/>
              <a:buNone/>
              <a:defRPr/>
            </a:pPr>
            <a:r>
              <a:rPr lang="ru-RU" sz="1600" b="1" dirty="0" smtClean="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2295" name="Объект 2"/>
          <p:cNvSpPr txBox="1">
            <a:spLocks/>
          </p:cNvSpPr>
          <p:nvPr/>
        </p:nvSpPr>
        <p:spPr bwMode="auto">
          <a:xfrm>
            <a:off x="2700338" y="6165850"/>
            <a:ext cx="1150937" cy="503238"/>
          </a:xfrm>
          <a:prstGeom prst="rect">
            <a:avLst/>
          </a:prstGeom>
          <a:noFill/>
          <a:ln w="9525">
            <a:noFill/>
            <a:miter lim="800000"/>
            <a:headEnd/>
            <a:tailEnd/>
          </a:ln>
        </p:spPr>
        <p:txBody>
          <a:bodyPr/>
          <a:lstStyle/>
          <a:p>
            <a:pPr algn="just">
              <a:spcBef>
                <a:spcPts val="300"/>
              </a:spcBef>
              <a:buFont typeface="Arial" charset="0"/>
              <a:buNone/>
            </a:pPr>
            <a:r>
              <a:rPr lang="ru-RU" sz="3600" b="1">
                <a:solidFill>
                  <a:srgbClr val="FF0000"/>
                </a:solidFill>
                <a:latin typeface="Arial Black" pitchFamily="34" charset="0"/>
                <a:cs typeface="Times New Roman" pitchFamily="18" charset="0"/>
              </a:rPr>
              <a:t>112</a:t>
            </a:r>
          </a:p>
        </p:txBody>
      </p:sp>
      <p:sp>
        <p:nvSpPr>
          <p:cNvPr id="11" name="Объект 2"/>
          <p:cNvSpPr txBox="1">
            <a:spLocks/>
          </p:cNvSpPr>
          <p:nvPr/>
        </p:nvSpPr>
        <p:spPr>
          <a:xfrm>
            <a:off x="5513388" y="6165850"/>
            <a:ext cx="1728787" cy="576263"/>
          </a:xfrm>
          <a:prstGeom prst="rect">
            <a:avLst/>
          </a:prstGeom>
        </p:spPr>
        <p:txBody>
          <a:bodyPr>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fontAlgn="auto">
              <a:lnSpc>
                <a:spcPct val="110000"/>
              </a:lnSpc>
              <a:spcBef>
                <a:spcPts val="300"/>
              </a:spcBef>
              <a:spcAft>
                <a:spcPts val="0"/>
              </a:spcAft>
              <a:buFont typeface="Arial" panose="020B0604020202020204" pitchFamily="34" charset="0"/>
              <a:buNone/>
              <a:defRPr/>
            </a:pPr>
            <a:r>
              <a:rPr lang="ru-RU" sz="1600" b="1" dirty="0" smtClean="0">
                <a:solidFill>
                  <a:srgbClr val="FF0000"/>
                </a:solidFill>
                <a:latin typeface="Times New Roman" panose="02020603050405020304" pitchFamily="18" charset="0"/>
                <a:cs typeface="Times New Roman" panose="02020603050405020304" pitchFamily="18" charset="0"/>
              </a:rPr>
              <a:t>Единый телефон</a:t>
            </a:r>
          </a:p>
          <a:p>
            <a:pPr marL="0" indent="0" algn="just" fontAlgn="auto">
              <a:lnSpc>
                <a:spcPct val="110000"/>
              </a:lnSpc>
              <a:spcBef>
                <a:spcPts val="300"/>
              </a:spcBef>
              <a:spcAft>
                <a:spcPts val="0"/>
              </a:spcAft>
              <a:buFont typeface="Arial" panose="020B0604020202020204" pitchFamily="34" charset="0"/>
              <a:buNone/>
              <a:defRPr/>
            </a:pPr>
            <a:r>
              <a:rPr lang="ru-RU" sz="1600" b="1" dirty="0" smtClean="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2297" name="Объект 2"/>
          <p:cNvSpPr txBox="1">
            <a:spLocks/>
          </p:cNvSpPr>
          <p:nvPr/>
        </p:nvSpPr>
        <p:spPr bwMode="auto">
          <a:xfrm>
            <a:off x="7235825" y="6165850"/>
            <a:ext cx="1152525" cy="503238"/>
          </a:xfrm>
          <a:prstGeom prst="rect">
            <a:avLst/>
          </a:prstGeom>
          <a:noFill/>
          <a:ln w="9525">
            <a:noFill/>
            <a:miter lim="800000"/>
            <a:headEnd/>
            <a:tailEnd/>
          </a:ln>
        </p:spPr>
        <p:txBody>
          <a:bodyPr/>
          <a:lstStyle/>
          <a:p>
            <a:pPr algn="just">
              <a:spcBef>
                <a:spcPts val="300"/>
              </a:spcBef>
              <a:buFont typeface="Arial" charset="0"/>
              <a:buNone/>
            </a:pPr>
            <a:r>
              <a:rPr lang="ru-RU" sz="3600" b="1">
                <a:solidFill>
                  <a:srgbClr val="FF0000"/>
                </a:solidFill>
                <a:latin typeface="Arial Black" pitchFamily="34" charset="0"/>
                <a:cs typeface="Times New Roman" pitchFamily="18" charset="0"/>
              </a:rPr>
              <a:t>112</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2"/>
          <p:cNvSpPr txBox="1">
            <a:spLocks/>
          </p:cNvSpPr>
          <p:nvPr/>
        </p:nvSpPr>
        <p:spPr>
          <a:xfrm>
            <a:off x="609600" y="908050"/>
            <a:ext cx="3754438" cy="5265738"/>
          </a:xfrm>
          <a:prstGeom prst="rect">
            <a:avLst/>
          </a:prstGeom>
        </p:spPr>
        <p:txBody>
          <a:bodyPr>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fontAlgn="auto">
              <a:spcBef>
                <a:spcPts val="300"/>
              </a:spcBef>
              <a:spcAft>
                <a:spcPts val="0"/>
              </a:spcAft>
              <a:buFont typeface="Arial" panose="020B0604020202020204" pitchFamily="34" charset="0"/>
              <a:buNone/>
              <a:defRPr/>
            </a:pPr>
            <a:r>
              <a:rPr lang="ru-RU" sz="1600" dirty="0" smtClean="0">
                <a:latin typeface="Times New Roman" panose="02020603050405020304" pitchFamily="18" charset="0"/>
                <a:cs typeface="Times New Roman" panose="02020603050405020304" pitchFamily="18" charset="0"/>
              </a:rPr>
              <a:t>   </a:t>
            </a:r>
            <a:r>
              <a:rPr lang="ru-RU" sz="1800" b="1" dirty="0" smtClean="0">
                <a:latin typeface="Times New Roman" panose="02020603050405020304" pitchFamily="18" charset="0"/>
                <a:cs typeface="Times New Roman" panose="02020603050405020304" pitchFamily="18" charset="0"/>
              </a:rPr>
              <a:t>Не открывайте дверь никому</a:t>
            </a:r>
            <a:r>
              <a:rPr lang="ru-RU" sz="1800" dirty="0" smtClean="0">
                <a:latin typeface="Times New Roman" panose="02020603050405020304" pitchFamily="18" charset="0"/>
                <a:cs typeface="Times New Roman" panose="02020603050405020304" pitchFamily="18" charset="0"/>
              </a:rPr>
              <a:t>, не посмотрев в глазок, и  не снимайте цепочку. Запомните, что ни один сотрудник полиции, работник медицины, пожарной охраны, коммунальных предприятий не будет требовать у ребенка открыть двери при отсутствии взрослых. Запоминайте таких посетителей и сообщайте о подобных визитах родителям. При настойчивых попытках попасть в квартиру, вскрыть двери, в спорных ситуациях незамедлительно сообщайте родителям и по телефонам экстренного вызова. При отсутствии телефона или его отключении попытайтесь привлечь внимание окружающих</a:t>
            </a:r>
            <a:r>
              <a:rPr lang="en-US" sz="1800" dirty="0" smtClean="0">
                <a:latin typeface="Times New Roman" panose="02020603050405020304" pitchFamily="18" charset="0"/>
                <a:cs typeface="Times New Roman" panose="02020603050405020304" pitchFamily="18" charset="0"/>
              </a:rPr>
              <a:t>:</a:t>
            </a:r>
            <a:r>
              <a:rPr lang="ru-RU" sz="1800" dirty="0" smtClean="0">
                <a:latin typeface="Times New Roman" panose="02020603050405020304" pitchFamily="18" charset="0"/>
                <a:cs typeface="Times New Roman" panose="02020603050405020304" pitchFamily="18" charset="0"/>
              </a:rPr>
              <a:t> позвать на помощь из окна, стучать по трубам отопления или водопровода, выбросить в окно заметные предметы и так далее.</a:t>
            </a:r>
          </a:p>
          <a:p>
            <a:pPr marL="0" indent="0" algn="just" fontAlgn="auto">
              <a:spcBef>
                <a:spcPts val="300"/>
              </a:spcBef>
              <a:spcAft>
                <a:spcPts val="0"/>
              </a:spcAft>
              <a:buFont typeface="Arial" panose="020B0604020202020204" pitchFamily="34" charset="0"/>
              <a:buNone/>
              <a:defRPr/>
            </a:pPr>
            <a:r>
              <a:rPr lang="ru-RU" sz="1800" b="1" dirty="0" smtClean="0">
                <a:latin typeface="Times New Roman" panose="02020603050405020304" pitchFamily="18" charset="0"/>
                <a:cs typeface="Times New Roman" panose="02020603050405020304" pitchFamily="18" charset="0"/>
              </a:rPr>
              <a:t>   Не открывайте дверь, если глазок  закрыт с другой стороны, если на площадке никого не видно.</a:t>
            </a:r>
          </a:p>
          <a:p>
            <a:pPr marL="0" indent="0" algn="just" fontAlgn="auto">
              <a:spcBef>
                <a:spcPts val="300"/>
              </a:spcBef>
              <a:spcAft>
                <a:spcPts val="0"/>
              </a:spcAft>
              <a:buFont typeface="Arial" panose="020B0604020202020204" pitchFamily="34" charset="0"/>
              <a:buNone/>
              <a:defRPr/>
            </a:pPr>
            <a:r>
              <a:rPr lang="ru-RU" sz="1800" dirty="0" smtClean="0">
                <a:latin typeface="Times New Roman" panose="02020603050405020304" pitchFamily="18" charset="0"/>
                <a:cs typeface="Times New Roman" panose="02020603050405020304" pitchFamily="18" charset="0"/>
              </a:rPr>
              <a:t>Если потеряли ключи, не бойтесь сразу сказать об этом  родителям. Не оставляйте в дверях записок – это привлекает внимание посторонних. </a:t>
            </a:r>
          </a:p>
          <a:p>
            <a:pPr marL="0" indent="0" algn="just" fontAlgn="auto">
              <a:spcBef>
                <a:spcPts val="300"/>
              </a:spcBef>
              <a:spcAft>
                <a:spcPts val="0"/>
              </a:spcAft>
              <a:buFont typeface="Arial" panose="020B0604020202020204" pitchFamily="34" charset="0"/>
              <a:buNone/>
              <a:defRPr/>
            </a:pPr>
            <a:r>
              <a:rPr lang="ru-RU" sz="1800" b="1" dirty="0" smtClean="0">
                <a:latin typeface="Times New Roman" panose="02020603050405020304" pitchFamily="18" charset="0"/>
                <a:cs typeface="Times New Roman" panose="02020603050405020304" pitchFamily="18" charset="0"/>
              </a:rPr>
              <a:t>   Не входите в лифт с подозрительными и незнакомыми людьми</a:t>
            </a:r>
            <a:r>
              <a:rPr lang="ru-RU" sz="1800" dirty="0" smtClean="0">
                <a:latin typeface="Times New Roman" panose="02020603050405020304" pitchFamily="18" charset="0"/>
                <a:cs typeface="Times New Roman" panose="02020603050405020304" pitchFamily="18" charset="0"/>
              </a:rPr>
              <a:t>, а если попутчик уже вошел в лифт, контролируйте его поведение, повернувшись к нему лицом.</a:t>
            </a:r>
          </a:p>
        </p:txBody>
      </p:sp>
      <p:sp>
        <p:nvSpPr>
          <p:cNvPr id="7" name="Заголовок 1"/>
          <p:cNvSpPr txBox="1">
            <a:spLocks/>
          </p:cNvSpPr>
          <p:nvPr/>
        </p:nvSpPr>
        <p:spPr>
          <a:xfrm>
            <a:off x="279400" y="269875"/>
            <a:ext cx="4103688" cy="638175"/>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ru-RU" sz="1800" dirty="0" smtClean="0">
                <a:solidFill>
                  <a:srgbClr val="0070C0"/>
                </a:solidFill>
                <a:latin typeface="Arial" panose="020B0604020202020204" pitchFamily="34" charset="0"/>
                <a:cs typeface="Arial" panose="020B0604020202020204" pitchFamily="34" charset="0"/>
              </a:rPr>
              <a:t>ОДИН ДОМА</a:t>
            </a:r>
            <a:endParaRPr lang="ru-RU" sz="2000" dirty="0" smtClean="0">
              <a:solidFill>
                <a:srgbClr val="0070C0"/>
              </a:solidFill>
              <a:latin typeface="Arial" panose="020B0604020202020204" pitchFamily="34" charset="0"/>
              <a:cs typeface="Arial" panose="020B0604020202020204" pitchFamily="34" charset="0"/>
            </a:endParaRPr>
          </a:p>
        </p:txBody>
      </p:sp>
      <p:sp>
        <p:nvSpPr>
          <p:cNvPr id="8" name="Объект 2"/>
          <p:cNvSpPr>
            <a:spLocks noGrp="1"/>
          </p:cNvSpPr>
          <p:nvPr>
            <p:ph sz="quarter" idx="13"/>
          </p:nvPr>
        </p:nvSpPr>
        <p:spPr>
          <a:xfrm>
            <a:off x="5003800" y="908050"/>
            <a:ext cx="3754438" cy="5184775"/>
          </a:xfrm>
        </p:spPr>
        <p:txBody>
          <a:bodyPr rtlCol="0">
            <a:normAutofit fontScale="85000" lnSpcReduction="20000"/>
          </a:bodyPr>
          <a:lstStyle/>
          <a:p>
            <a:pPr marL="0" indent="0" algn="just" fontAlgn="auto">
              <a:spcBef>
                <a:spcPts val="300"/>
              </a:spcBef>
              <a:buClr>
                <a:schemeClr val="accent6">
                  <a:lumMod val="75000"/>
                </a:schemeClr>
              </a:buClr>
              <a:buFont typeface="Georgia" pitchFamily="18" charset="0"/>
              <a:buNone/>
              <a:defRPr/>
            </a:pPr>
            <a:r>
              <a:rPr lang="ru-RU" sz="1600" dirty="0" smtClean="0">
                <a:solidFill>
                  <a:schemeClr val="tx1">
                    <a:lumMod val="75000"/>
                    <a:lumOff val="25000"/>
                  </a:schemeClr>
                </a:solidFill>
                <a:latin typeface="Times New Roman" panose="02020603050405020304" pitchFamily="18" charset="0"/>
                <a:cs typeface="Times New Roman" panose="02020603050405020304" pitchFamily="18" charset="0"/>
              </a:rPr>
              <a:t>   Электрическая энергия – верный помощник человека. Но она может нанести и непоправимый вред здоровью, если при ее использовании не соблюдать меры предосторожности, не выполнять элементарных правил безопасности.</a:t>
            </a:r>
          </a:p>
          <a:p>
            <a:pPr marL="0" indent="0" algn="just" fontAlgn="auto">
              <a:spcBef>
                <a:spcPts val="300"/>
              </a:spcBef>
              <a:buClr>
                <a:schemeClr val="accent6">
                  <a:lumMod val="75000"/>
                </a:schemeClr>
              </a:buClr>
              <a:buFont typeface="Georgia" pitchFamily="18" charset="0"/>
              <a:buNone/>
              <a:defRPr/>
            </a:pPr>
            <a:r>
              <a:rPr lang="ru-RU" sz="1600" dirty="0" smtClean="0">
                <a:solidFill>
                  <a:schemeClr val="tx1">
                    <a:lumMod val="75000"/>
                    <a:lumOff val="25000"/>
                  </a:schemeClr>
                </a:solidFill>
                <a:latin typeface="Times New Roman" panose="02020603050405020304" pitchFamily="18" charset="0"/>
                <a:cs typeface="Times New Roman" panose="02020603050405020304" pitchFamily="18" charset="0"/>
              </a:rPr>
              <a:t>   </a:t>
            </a:r>
            <a:r>
              <a:rPr lang="ru-RU" sz="1600" b="1" dirty="0" smtClean="0">
                <a:solidFill>
                  <a:schemeClr val="tx1">
                    <a:lumMod val="75000"/>
                    <a:lumOff val="25000"/>
                  </a:schemeClr>
                </a:solidFill>
                <a:latin typeface="Times New Roman" panose="02020603050405020304" pitchFamily="18" charset="0"/>
                <a:cs typeface="Times New Roman" panose="02020603050405020304" pitchFamily="18" charset="0"/>
              </a:rPr>
              <a:t>Любые электрические приборы и оборудование, </a:t>
            </a:r>
            <a:r>
              <a:rPr lang="ru-RU" sz="1600" dirty="0" smtClean="0">
                <a:solidFill>
                  <a:schemeClr val="tx1">
                    <a:lumMod val="75000"/>
                    <a:lumOff val="25000"/>
                  </a:schemeClr>
                </a:solidFill>
                <a:latin typeface="Times New Roman" panose="02020603050405020304" pitchFamily="18" charset="0"/>
                <a:cs typeface="Times New Roman" panose="02020603050405020304" pitchFamily="18" charset="0"/>
              </a:rPr>
              <a:t>независимо от уровня напряжения,</a:t>
            </a:r>
            <a:r>
              <a:rPr lang="ru-RU" sz="1600" b="1" dirty="0" smtClean="0">
                <a:solidFill>
                  <a:schemeClr val="tx1">
                    <a:lumMod val="75000"/>
                    <a:lumOff val="25000"/>
                  </a:schemeClr>
                </a:solidFill>
                <a:latin typeface="Times New Roman" panose="02020603050405020304" pitchFamily="18" charset="0"/>
                <a:cs typeface="Times New Roman" panose="02020603050405020304" pitchFamily="18" charset="0"/>
              </a:rPr>
              <a:t> являются потенциальными источниками опасности</a:t>
            </a:r>
            <a:r>
              <a:rPr lang="ru-RU" sz="1600" dirty="0" smtClean="0">
                <a:solidFill>
                  <a:schemeClr val="tx1">
                    <a:lumMod val="75000"/>
                    <a:lumOff val="25000"/>
                  </a:schemeClr>
                </a:solidFill>
                <a:latin typeface="Times New Roman" panose="02020603050405020304" pitchFamily="18" charset="0"/>
                <a:cs typeface="Times New Roman" panose="02020603050405020304" pitchFamily="18" charset="0"/>
              </a:rPr>
              <a:t>.</a:t>
            </a:r>
          </a:p>
          <a:p>
            <a:pPr marL="0" indent="0" algn="just" fontAlgn="auto">
              <a:spcBef>
                <a:spcPts val="300"/>
              </a:spcBef>
              <a:buClr>
                <a:schemeClr val="accent6">
                  <a:lumMod val="75000"/>
                </a:schemeClr>
              </a:buClr>
              <a:buFont typeface="Georgia" pitchFamily="18" charset="0"/>
              <a:buNone/>
              <a:defRPr/>
            </a:pPr>
            <a:r>
              <a:rPr lang="ru-RU" sz="1600" dirty="0" smtClean="0">
                <a:solidFill>
                  <a:schemeClr val="tx1">
                    <a:lumMod val="75000"/>
                    <a:lumOff val="25000"/>
                  </a:schemeClr>
                </a:solidFill>
                <a:latin typeface="Times New Roman" panose="02020603050405020304" pitchFamily="18" charset="0"/>
                <a:cs typeface="Times New Roman" panose="02020603050405020304" pitchFamily="18" charset="0"/>
              </a:rPr>
              <a:t>  Никогда </a:t>
            </a:r>
            <a:r>
              <a:rPr lang="ru-RU" sz="1600" b="1" dirty="0" smtClean="0">
                <a:solidFill>
                  <a:schemeClr val="tx1">
                    <a:lumMod val="75000"/>
                    <a:lumOff val="25000"/>
                  </a:schemeClr>
                </a:solidFill>
                <a:latin typeface="Times New Roman" panose="02020603050405020304" pitchFamily="18" charset="0"/>
                <a:cs typeface="Times New Roman" panose="02020603050405020304" pitchFamily="18" charset="0"/>
              </a:rPr>
              <a:t>не вытирайте мокрой тряпкой </a:t>
            </a:r>
            <a:r>
              <a:rPr lang="ru-RU" sz="1600" dirty="0" smtClean="0">
                <a:solidFill>
                  <a:schemeClr val="tx1">
                    <a:lumMod val="75000"/>
                    <a:lumOff val="25000"/>
                  </a:schemeClr>
                </a:solidFill>
                <a:latin typeface="Times New Roman" panose="02020603050405020304" pitchFamily="18" charset="0"/>
                <a:cs typeface="Times New Roman" panose="02020603050405020304" pitchFamily="18" charset="0"/>
              </a:rPr>
              <a:t>даже выключенные </a:t>
            </a:r>
            <a:r>
              <a:rPr lang="ru-RU" sz="1600" b="1" dirty="0" smtClean="0">
                <a:solidFill>
                  <a:schemeClr val="tx1">
                    <a:lumMod val="75000"/>
                    <a:lumOff val="25000"/>
                  </a:schemeClr>
                </a:solidFill>
                <a:latin typeface="Times New Roman" panose="02020603050405020304" pitchFamily="18" charset="0"/>
                <a:cs typeface="Times New Roman" panose="02020603050405020304" pitchFamily="18" charset="0"/>
              </a:rPr>
              <a:t>электросветильники.  </a:t>
            </a:r>
            <a:r>
              <a:rPr lang="ru-RU" sz="1600" dirty="0" smtClean="0">
                <a:solidFill>
                  <a:schemeClr val="tx1">
                    <a:lumMod val="75000"/>
                    <a:lumOff val="25000"/>
                  </a:schemeClr>
                </a:solidFill>
                <a:latin typeface="Times New Roman" panose="02020603050405020304" pitchFamily="18" charset="0"/>
                <a:cs typeface="Times New Roman" panose="02020603050405020304" pitchFamily="18" charset="0"/>
              </a:rPr>
              <a:t>Одновременно прикасаться к электроприборам и заземленных предметам смертельно  опасно.</a:t>
            </a:r>
          </a:p>
          <a:p>
            <a:pPr marL="0" indent="0" algn="just" fontAlgn="auto">
              <a:spcBef>
                <a:spcPts val="300"/>
              </a:spcBef>
              <a:buClr>
                <a:schemeClr val="accent6">
                  <a:lumMod val="75000"/>
                </a:schemeClr>
              </a:buClr>
              <a:buFont typeface="Georgia" pitchFamily="18" charset="0"/>
              <a:buNone/>
              <a:defRPr/>
            </a:pPr>
            <a:r>
              <a:rPr lang="ru-RU" sz="1600" b="1" dirty="0" smtClean="0">
                <a:solidFill>
                  <a:schemeClr val="tx1">
                    <a:lumMod val="75000"/>
                    <a:lumOff val="25000"/>
                  </a:schemeClr>
                </a:solidFill>
                <a:latin typeface="Times New Roman" panose="02020603050405020304" pitchFamily="18" charset="0"/>
                <a:cs typeface="Times New Roman" panose="02020603050405020304" pitchFamily="18" charset="0"/>
              </a:rPr>
              <a:t>   Не наматывайте провод на горячий утюг.</a:t>
            </a:r>
          </a:p>
          <a:p>
            <a:pPr marL="0" indent="0" algn="just" fontAlgn="auto">
              <a:spcBef>
                <a:spcPts val="300"/>
              </a:spcBef>
              <a:buClr>
                <a:schemeClr val="accent6">
                  <a:lumMod val="75000"/>
                </a:schemeClr>
              </a:buClr>
              <a:buFont typeface="Georgia" pitchFamily="18" charset="0"/>
              <a:buNone/>
              <a:defRPr/>
            </a:pPr>
            <a:r>
              <a:rPr lang="ru-RU" sz="1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ru-RU" sz="1600" dirty="0" smtClean="0">
                <a:solidFill>
                  <a:schemeClr val="tx1">
                    <a:lumMod val="75000"/>
                    <a:lumOff val="25000"/>
                  </a:schemeClr>
                </a:solidFill>
                <a:latin typeface="Times New Roman" panose="02020603050405020304" pitchFamily="18" charset="0"/>
                <a:cs typeface="Times New Roman" panose="02020603050405020304" pitchFamily="18" charset="0"/>
              </a:rPr>
              <a:t>  </a:t>
            </a:r>
            <a:r>
              <a:rPr lang="ru-RU" sz="1600" b="1" dirty="0" smtClean="0">
                <a:solidFill>
                  <a:schemeClr val="tx1">
                    <a:lumMod val="75000"/>
                    <a:lumOff val="25000"/>
                  </a:schemeClr>
                </a:solidFill>
                <a:latin typeface="Times New Roman" panose="02020603050405020304" pitchFamily="18" charset="0"/>
                <a:cs typeface="Times New Roman" panose="02020603050405020304" pitchFamily="18" charset="0"/>
              </a:rPr>
              <a:t>Не включайте в одну розетку несколько электроприборов. </a:t>
            </a:r>
            <a:r>
              <a:rPr lang="ru-RU" sz="1600" dirty="0" smtClean="0">
                <a:solidFill>
                  <a:schemeClr val="tx1">
                    <a:lumMod val="75000"/>
                    <a:lumOff val="25000"/>
                  </a:schemeClr>
                </a:solidFill>
                <a:latin typeface="Times New Roman" panose="02020603050405020304" pitchFamily="18" charset="0"/>
                <a:cs typeface="Times New Roman" panose="02020603050405020304" pitchFamily="18" charset="0"/>
              </a:rPr>
              <a:t>Когда вынимаете вилку из розетки, не тяните за шнур, он может оборваться, и могут оголиться провода, находящиеся под напряжением.  Всегда придерживайте розетку одной рукой, а другой держите вилку.</a:t>
            </a:r>
          </a:p>
          <a:p>
            <a:pPr marL="0" indent="0" algn="just" fontAlgn="auto">
              <a:spcBef>
                <a:spcPts val="300"/>
              </a:spcBef>
              <a:buClr>
                <a:schemeClr val="accent6">
                  <a:lumMod val="75000"/>
                </a:schemeClr>
              </a:buClr>
              <a:buFont typeface="Georgia" pitchFamily="18" charset="0"/>
              <a:buNone/>
              <a:defRPr/>
            </a:pPr>
            <a:r>
              <a:rPr lang="ru-RU" sz="1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ru-RU" sz="1600" dirty="0" smtClean="0">
                <a:solidFill>
                  <a:schemeClr val="tx1">
                    <a:lumMod val="75000"/>
                    <a:lumOff val="25000"/>
                  </a:schemeClr>
                </a:solidFill>
                <a:latin typeface="Times New Roman" panose="02020603050405020304" pitchFamily="18" charset="0"/>
                <a:cs typeface="Times New Roman" panose="02020603050405020304" pitchFamily="18" charset="0"/>
              </a:rPr>
              <a:t>   </a:t>
            </a:r>
            <a:r>
              <a:rPr lang="ru-RU" sz="1600" b="1" dirty="0" smtClean="0">
                <a:solidFill>
                  <a:schemeClr val="tx1">
                    <a:lumMod val="75000"/>
                    <a:lumOff val="25000"/>
                  </a:schemeClr>
                </a:solidFill>
                <a:latin typeface="Times New Roman" panose="02020603050405020304" pitchFamily="18" charset="0"/>
                <a:cs typeface="Times New Roman" panose="02020603050405020304" pitchFamily="18" charset="0"/>
              </a:rPr>
              <a:t>Не оставляйте включенный прибор без присмотра.</a:t>
            </a:r>
            <a:endParaRPr lang="ru-RU" sz="1600" b="1"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9" name="Заголовок 1"/>
          <p:cNvSpPr txBox="1">
            <a:spLocks/>
          </p:cNvSpPr>
          <p:nvPr/>
        </p:nvSpPr>
        <p:spPr>
          <a:xfrm>
            <a:off x="4859338" y="115888"/>
            <a:ext cx="4105275" cy="922337"/>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ru-RU" sz="1800" dirty="0" smtClean="0">
                <a:solidFill>
                  <a:srgbClr val="0070C0"/>
                </a:solidFill>
                <a:latin typeface="Arial" panose="020B0604020202020204" pitchFamily="34" charset="0"/>
                <a:cs typeface="Arial" panose="020B0604020202020204" pitchFamily="34" charset="0"/>
              </a:rPr>
              <a:t>ОСТОРОЖНО, ЭЛЕКТРИЧЕСТВО</a:t>
            </a:r>
            <a:endParaRPr lang="ru-RU" sz="2000" dirty="0" smtClean="0">
              <a:solidFill>
                <a:srgbClr val="0070C0"/>
              </a:solidFill>
              <a:latin typeface="Arial" panose="020B0604020202020204" pitchFamily="34" charset="0"/>
              <a:cs typeface="Arial" panose="020B0604020202020204" pitchFamily="34" charset="0"/>
            </a:endParaRPr>
          </a:p>
        </p:txBody>
      </p:sp>
      <p:sp>
        <p:nvSpPr>
          <p:cNvPr id="10" name="Объект 2"/>
          <p:cNvSpPr txBox="1">
            <a:spLocks/>
          </p:cNvSpPr>
          <p:nvPr/>
        </p:nvSpPr>
        <p:spPr>
          <a:xfrm>
            <a:off x="977900" y="6165850"/>
            <a:ext cx="1727200" cy="576263"/>
          </a:xfrm>
          <a:prstGeom prst="rect">
            <a:avLst/>
          </a:prstGeom>
        </p:spPr>
        <p:txBody>
          <a:bodyPr>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fontAlgn="auto">
              <a:lnSpc>
                <a:spcPct val="110000"/>
              </a:lnSpc>
              <a:spcBef>
                <a:spcPts val="300"/>
              </a:spcBef>
              <a:spcAft>
                <a:spcPts val="0"/>
              </a:spcAft>
              <a:buFont typeface="Arial" panose="020B0604020202020204" pitchFamily="34" charset="0"/>
              <a:buNone/>
              <a:defRPr/>
            </a:pPr>
            <a:r>
              <a:rPr lang="ru-RU" sz="1600" b="1" dirty="0" smtClean="0">
                <a:solidFill>
                  <a:srgbClr val="FF0000"/>
                </a:solidFill>
                <a:latin typeface="Times New Roman" panose="02020603050405020304" pitchFamily="18" charset="0"/>
                <a:cs typeface="Times New Roman" panose="02020603050405020304" pitchFamily="18" charset="0"/>
              </a:rPr>
              <a:t>Единый телефон</a:t>
            </a:r>
          </a:p>
          <a:p>
            <a:pPr marL="0" indent="0" algn="just" fontAlgn="auto">
              <a:lnSpc>
                <a:spcPct val="110000"/>
              </a:lnSpc>
              <a:spcBef>
                <a:spcPts val="300"/>
              </a:spcBef>
              <a:spcAft>
                <a:spcPts val="0"/>
              </a:spcAft>
              <a:buFont typeface="Arial" panose="020B0604020202020204" pitchFamily="34" charset="0"/>
              <a:buNone/>
              <a:defRPr/>
            </a:pPr>
            <a:r>
              <a:rPr lang="ru-RU" sz="1600" b="1" dirty="0" smtClean="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3319" name="Объект 2"/>
          <p:cNvSpPr txBox="1">
            <a:spLocks/>
          </p:cNvSpPr>
          <p:nvPr/>
        </p:nvSpPr>
        <p:spPr bwMode="auto">
          <a:xfrm>
            <a:off x="2700338" y="6165850"/>
            <a:ext cx="1150937" cy="503238"/>
          </a:xfrm>
          <a:prstGeom prst="rect">
            <a:avLst/>
          </a:prstGeom>
          <a:noFill/>
          <a:ln w="9525">
            <a:noFill/>
            <a:miter lim="800000"/>
            <a:headEnd/>
            <a:tailEnd/>
          </a:ln>
        </p:spPr>
        <p:txBody>
          <a:bodyPr/>
          <a:lstStyle/>
          <a:p>
            <a:pPr algn="just">
              <a:spcBef>
                <a:spcPts val="300"/>
              </a:spcBef>
              <a:buFont typeface="Arial" charset="0"/>
              <a:buNone/>
            </a:pPr>
            <a:r>
              <a:rPr lang="ru-RU" sz="3600" b="1">
                <a:solidFill>
                  <a:srgbClr val="FF0000"/>
                </a:solidFill>
                <a:latin typeface="Arial Black" pitchFamily="34" charset="0"/>
                <a:cs typeface="Times New Roman" pitchFamily="18" charset="0"/>
              </a:rPr>
              <a:t>112</a:t>
            </a:r>
          </a:p>
        </p:txBody>
      </p:sp>
      <p:sp>
        <p:nvSpPr>
          <p:cNvPr id="12" name="Объект 2"/>
          <p:cNvSpPr txBox="1">
            <a:spLocks/>
          </p:cNvSpPr>
          <p:nvPr/>
        </p:nvSpPr>
        <p:spPr>
          <a:xfrm>
            <a:off x="5441950" y="6165850"/>
            <a:ext cx="1727200" cy="576263"/>
          </a:xfrm>
          <a:prstGeom prst="rect">
            <a:avLst/>
          </a:prstGeom>
        </p:spPr>
        <p:txBody>
          <a:bodyPr>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fontAlgn="auto">
              <a:lnSpc>
                <a:spcPct val="110000"/>
              </a:lnSpc>
              <a:spcBef>
                <a:spcPts val="300"/>
              </a:spcBef>
              <a:spcAft>
                <a:spcPts val="0"/>
              </a:spcAft>
              <a:buFont typeface="Arial" panose="020B0604020202020204" pitchFamily="34" charset="0"/>
              <a:buNone/>
              <a:defRPr/>
            </a:pPr>
            <a:r>
              <a:rPr lang="ru-RU" sz="1600" b="1" dirty="0" smtClean="0">
                <a:solidFill>
                  <a:srgbClr val="FF0000"/>
                </a:solidFill>
                <a:latin typeface="Times New Roman" panose="02020603050405020304" pitchFamily="18" charset="0"/>
                <a:cs typeface="Times New Roman" panose="02020603050405020304" pitchFamily="18" charset="0"/>
              </a:rPr>
              <a:t>Единый телефон</a:t>
            </a:r>
          </a:p>
          <a:p>
            <a:pPr marL="0" indent="0" algn="just" fontAlgn="auto">
              <a:lnSpc>
                <a:spcPct val="110000"/>
              </a:lnSpc>
              <a:spcBef>
                <a:spcPts val="300"/>
              </a:spcBef>
              <a:spcAft>
                <a:spcPts val="0"/>
              </a:spcAft>
              <a:buFont typeface="Arial" panose="020B0604020202020204" pitchFamily="34" charset="0"/>
              <a:buNone/>
              <a:defRPr/>
            </a:pPr>
            <a:r>
              <a:rPr lang="ru-RU" sz="1600" b="1" dirty="0" smtClean="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3321" name="Объект 2"/>
          <p:cNvSpPr txBox="1">
            <a:spLocks/>
          </p:cNvSpPr>
          <p:nvPr/>
        </p:nvSpPr>
        <p:spPr bwMode="auto">
          <a:xfrm>
            <a:off x="7164388" y="6165850"/>
            <a:ext cx="1152525" cy="503238"/>
          </a:xfrm>
          <a:prstGeom prst="rect">
            <a:avLst/>
          </a:prstGeom>
          <a:noFill/>
          <a:ln w="9525">
            <a:noFill/>
            <a:miter lim="800000"/>
            <a:headEnd/>
            <a:tailEnd/>
          </a:ln>
        </p:spPr>
        <p:txBody>
          <a:bodyPr/>
          <a:lstStyle/>
          <a:p>
            <a:pPr algn="just">
              <a:spcBef>
                <a:spcPts val="300"/>
              </a:spcBef>
              <a:buFont typeface="Arial" charset="0"/>
              <a:buNone/>
            </a:pPr>
            <a:r>
              <a:rPr lang="ru-RU" sz="3600" b="1">
                <a:solidFill>
                  <a:srgbClr val="FF0000"/>
                </a:solidFill>
                <a:latin typeface="Arial Black" pitchFamily="34" charset="0"/>
                <a:cs typeface="Times New Roman" pitchFamily="18" charset="0"/>
              </a:rPr>
              <a:t>112</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2"/>
          <p:cNvSpPr txBox="1">
            <a:spLocks/>
          </p:cNvSpPr>
          <p:nvPr/>
        </p:nvSpPr>
        <p:spPr>
          <a:xfrm>
            <a:off x="609600" y="981075"/>
            <a:ext cx="3754438" cy="5192713"/>
          </a:xfrm>
          <a:prstGeom prst="rect">
            <a:avLst/>
          </a:prstGeom>
        </p:spPr>
        <p:txBody>
          <a:bodyPr>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fontAlgn="auto">
              <a:spcBef>
                <a:spcPts val="300"/>
              </a:spcBef>
              <a:spcAft>
                <a:spcPts val="0"/>
              </a:spcAft>
              <a:buFont typeface="Arial" panose="020B0604020202020204" pitchFamily="34" charset="0"/>
              <a:buNone/>
              <a:defRPr/>
            </a:pPr>
            <a:r>
              <a:rPr lang="ru-RU" sz="2100" dirty="0">
                <a:latin typeface="Times New Roman" panose="02020603050405020304" pitchFamily="18" charset="0"/>
                <a:cs typeface="Times New Roman" panose="02020603050405020304" pitchFamily="18" charset="0"/>
              </a:rPr>
              <a:t> </a:t>
            </a:r>
            <a:r>
              <a:rPr lang="ru-RU" sz="2100" dirty="0" smtClean="0">
                <a:latin typeface="Times New Roman" panose="02020603050405020304" pitchFamily="18" charset="0"/>
                <a:cs typeface="Times New Roman" panose="02020603050405020304" pitchFamily="18" charset="0"/>
              </a:rPr>
              <a:t>  Все мы знаем, что обязательной принадлежностью большинства кухонь в квартирах стали газовые плиты. Они облегчили и ускорили процесс приготовления пищи. Однако эти плиты имеют недостатки – при горении газа в воздух поступают продукты неполного его сгорания, в частности, угарный газ – газ без вкуса и запаха, не раздражающий глаза.</a:t>
            </a:r>
          </a:p>
          <a:p>
            <a:pPr marL="0" indent="0" algn="just" fontAlgn="auto">
              <a:spcBef>
                <a:spcPts val="300"/>
              </a:spcBef>
              <a:spcAft>
                <a:spcPts val="0"/>
              </a:spcAft>
              <a:buFont typeface="Arial" panose="020B0604020202020204" pitchFamily="34" charset="0"/>
              <a:buNone/>
              <a:defRPr/>
            </a:pPr>
            <a:r>
              <a:rPr lang="ru-RU" sz="2100" dirty="0" smtClean="0">
                <a:latin typeface="Times New Roman" panose="02020603050405020304" pitchFamily="18" charset="0"/>
                <a:cs typeface="Times New Roman" panose="02020603050405020304" pitchFamily="18" charset="0"/>
              </a:rPr>
              <a:t>   Соблюдайте последовательность включения газовых приборов</a:t>
            </a:r>
            <a:r>
              <a:rPr lang="en-US" sz="2100" dirty="0" smtClean="0">
                <a:latin typeface="Times New Roman" panose="02020603050405020304" pitchFamily="18" charset="0"/>
                <a:cs typeface="Times New Roman" panose="02020603050405020304" pitchFamily="18" charset="0"/>
              </a:rPr>
              <a:t>: </a:t>
            </a:r>
            <a:r>
              <a:rPr lang="ru-RU" sz="2100" b="1" dirty="0" smtClean="0">
                <a:latin typeface="Times New Roman" panose="02020603050405020304" pitchFamily="18" charset="0"/>
                <a:cs typeface="Times New Roman" panose="02020603050405020304" pitchFamily="18" charset="0"/>
              </a:rPr>
              <a:t>сначала зажгите спичку, а затем откройте подачу газа.</a:t>
            </a:r>
          </a:p>
          <a:p>
            <a:pPr marL="0" indent="0" algn="just" fontAlgn="auto">
              <a:spcBef>
                <a:spcPts val="300"/>
              </a:spcBef>
              <a:spcAft>
                <a:spcPts val="0"/>
              </a:spcAft>
              <a:buFont typeface="Arial" panose="020B0604020202020204" pitchFamily="34" charset="0"/>
              <a:buNone/>
              <a:defRPr/>
            </a:pPr>
            <a:r>
              <a:rPr lang="ru-RU" sz="2100" dirty="0" smtClean="0">
                <a:latin typeface="Times New Roman" panose="02020603050405020304" pitchFamily="18" charset="0"/>
                <a:cs typeface="Times New Roman" panose="02020603050405020304" pitchFamily="18" charset="0"/>
              </a:rPr>
              <a:t>   Если произошла утечка газа, необходимо сразу же открыть окна и двери.</a:t>
            </a:r>
          </a:p>
          <a:p>
            <a:pPr marL="0" indent="0" algn="just" fontAlgn="auto">
              <a:spcBef>
                <a:spcPts val="300"/>
              </a:spcBef>
              <a:spcAft>
                <a:spcPts val="0"/>
              </a:spcAft>
              <a:buFont typeface="Arial" panose="020B0604020202020204" pitchFamily="34" charset="0"/>
              <a:buNone/>
              <a:defRPr/>
            </a:pPr>
            <a:r>
              <a:rPr lang="ru-RU" sz="2100" b="1" dirty="0" smtClean="0">
                <a:latin typeface="Times New Roman" panose="02020603050405020304" pitchFamily="18" charset="0"/>
                <a:cs typeface="Times New Roman" panose="02020603050405020304" pitchFamily="18" charset="0"/>
              </a:rPr>
              <a:t>   При появлении запаха газа немедленно выключите газовую плиту</a:t>
            </a:r>
            <a:r>
              <a:rPr lang="ru-RU" sz="2100" dirty="0" smtClean="0">
                <a:latin typeface="Times New Roman" panose="02020603050405020304" pitchFamily="18" charset="0"/>
                <a:cs typeface="Times New Roman" panose="02020603050405020304" pitchFamily="18" charset="0"/>
              </a:rPr>
              <a:t>, перекройте кран подачи газа, проветривайте помещение и вызовите работников газовой службы по телефону «04» или пожарных и спасателей по телефону «01». </a:t>
            </a:r>
            <a:r>
              <a:rPr lang="ru-RU" sz="2100" dirty="0" smtClean="0">
                <a:solidFill>
                  <a:srgbClr val="FF0000"/>
                </a:solidFill>
                <a:latin typeface="Times New Roman" panose="02020603050405020304" pitchFamily="18" charset="0"/>
                <a:cs typeface="Times New Roman" panose="02020603050405020304" pitchFamily="18" charset="0"/>
              </a:rPr>
              <a:t>Единый телефон службы спасения – «112».</a:t>
            </a:r>
          </a:p>
          <a:p>
            <a:pPr marL="0" indent="0" algn="just" fontAlgn="auto">
              <a:spcBef>
                <a:spcPts val="300"/>
              </a:spcBef>
              <a:spcAft>
                <a:spcPts val="0"/>
              </a:spcAft>
              <a:buFont typeface="Arial" panose="020B0604020202020204" pitchFamily="34" charset="0"/>
              <a:buNone/>
              <a:defRPr/>
            </a:pPr>
            <a:r>
              <a:rPr lang="ru-RU" sz="2100" dirty="0" smtClean="0">
                <a:latin typeface="Times New Roman" panose="02020603050405020304" pitchFamily="18" charset="0"/>
                <a:cs typeface="Times New Roman" panose="02020603050405020304" pitchFamily="18" charset="0"/>
              </a:rPr>
              <a:t>   Ни в коем случае нельзя зажигать спички, включать и выключать электрический свет, так как малейшая искра способна вызвать пожар.</a:t>
            </a:r>
          </a:p>
          <a:p>
            <a:pPr marL="0" indent="0" algn="just" fontAlgn="auto">
              <a:spcBef>
                <a:spcPts val="300"/>
              </a:spcBef>
              <a:spcAft>
                <a:spcPts val="0"/>
              </a:spcAft>
              <a:buFont typeface="Arial" panose="020B0604020202020204" pitchFamily="34" charset="0"/>
              <a:buNone/>
              <a:defRPr/>
            </a:pPr>
            <a:r>
              <a:rPr lang="ru-RU" sz="2100" dirty="0" smtClean="0">
                <a:latin typeface="Times New Roman" panose="02020603050405020304" pitchFamily="18" charset="0"/>
                <a:cs typeface="Times New Roman" panose="02020603050405020304" pitchFamily="18" charset="0"/>
              </a:rPr>
              <a:t>   Если есть необходимость войте в помещение, где произошла утечка газа, следует закрыть рот и нос платком.</a:t>
            </a:r>
          </a:p>
          <a:p>
            <a:pPr marL="0" indent="0" algn="just" fontAlgn="auto">
              <a:spcBef>
                <a:spcPts val="300"/>
              </a:spcBef>
              <a:spcAft>
                <a:spcPts val="0"/>
              </a:spcAft>
              <a:buFont typeface="Arial" panose="020B0604020202020204" pitchFamily="34" charset="0"/>
              <a:buNone/>
              <a:defRPr/>
            </a:pPr>
            <a:r>
              <a:rPr lang="ru-RU" sz="2100" dirty="0" smtClean="0">
                <a:latin typeface="Times New Roman" panose="02020603050405020304" pitchFamily="18" charset="0"/>
                <a:cs typeface="Times New Roman" panose="02020603050405020304" pitchFamily="18" charset="0"/>
              </a:rPr>
              <a:t>   </a:t>
            </a:r>
            <a:r>
              <a:rPr lang="ru-RU" sz="2100" b="1" dirty="0" smtClean="0">
                <a:latin typeface="Times New Roman" panose="02020603050405020304" pitchFamily="18" charset="0"/>
                <a:cs typeface="Times New Roman" panose="02020603050405020304" pitchFamily="18" charset="0"/>
              </a:rPr>
              <a:t>Помните, что взрыв бытового газа в помещении может стать причиной обрушения здания или его части, возникновения пожара, </a:t>
            </a:r>
            <a:r>
              <a:rPr lang="ru-RU" sz="2100" b="1" dirty="0" err="1" smtClean="0">
                <a:latin typeface="Times New Roman" panose="02020603050405020304" pitchFamily="18" charset="0"/>
                <a:cs typeface="Times New Roman" panose="02020603050405020304" pitchFamily="18" charset="0"/>
              </a:rPr>
              <a:t>травмирования</a:t>
            </a:r>
            <a:r>
              <a:rPr lang="ru-RU" sz="2100" b="1" dirty="0" smtClean="0">
                <a:latin typeface="Times New Roman" panose="02020603050405020304" pitchFamily="18" charset="0"/>
                <a:cs typeface="Times New Roman" panose="02020603050405020304" pitchFamily="18" charset="0"/>
              </a:rPr>
              <a:t> и гибели людей. </a:t>
            </a:r>
            <a:endParaRPr lang="ru-RU" sz="1800" dirty="0" smtClean="0">
              <a:latin typeface="Times New Roman" panose="02020603050405020304" pitchFamily="18" charset="0"/>
              <a:cs typeface="Times New Roman" panose="02020603050405020304" pitchFamily="18" charset="0"/>
            </a:endParaRPr>
          </a:p>
        </p:txBody>
      </p:sp>
      <p:sp>
        <p:nvSpPr>
          <p:cNvPr id="7" name="Заголовок 1"/>
          <p:cNvSpPr txBox="1">
            <a:spLocks/>
          </p:cNvSpPr>
          <p:nvPr/>
        </p:nvSpPr>
        <p:spPr>
          <a:xfrm>
            <a:off x="609600" y="269875"/>
            <a:ext cx="3773488" cy="711200"/>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ru-RU" sz="1800" dirty="0" smtClean="0">
                <a:solidFill>
                  <a:srgbClr val="0070C0"/>
                </a:solidFill>
                <a:latin typeface="Arial" panose="020B0604020202020204" pitchFamily="34" charset="0"/>
                <a:cs typeface="Arial" panose="020B0604020202020204" pitchFamily="34" charset="0"/>
              </a:rPr>
              <a:t>А У НАС В КВАРТИРЕ ГАЗ…</a:t>
            </a:r>
            <a:endParaRPr lang="ru-RU" sz="2000" dirty="0" smtClean="0">
              <a:solidFill>
                <a:srgbClr val="0070C0"/>
              </a:solidFill>
              <a:latin typeface="Arial" panose="020B0604020202020204" pitchFamily="34" charset="0"/>
              <a:cs typeface="Arial" panose="020B0604020202020204" pitchFamily="34" charset="0"/>
            </a:endParaRPr>
          </a:p>
        </p:txBody>
      </p:sp>
      <p:sp>
        <p:nvSpPr>
          <p:cNvPr id="14340" name="Объект 2"/>
          <p:cNvSpPr>
            <a:spLocks noGrp="1"/>
          </p:cNvSpPr>
          <p:nvPr>
            <p:ph sz="quarter" idx="13"/>
          </p:nvPr>
        </p:nvSpPr>
        <p:spPr>
          <a:xfrm>
            <a:off x="5003800" y="836613"/>
            <a:ext cx="3754438" cy="5256212"/>
          </a:xfrm>
        </p:spPr>
        <p:txBody>
          <a:bodyPr/>
          <a:lstStyle/>
          <a:p>
            <a:pPr marL="0" indent="0" algn="just">
              <a:spcBef>
                <a:spcPct val="0"/>
              </a:spcBef>
              <a:spcAft>
                <a:spcPct val="0"/>
              </a:spcAft>
              <a:buFont typeface="Georgia" pitchFamily="18" charset="0"/>
              <a:buNone/>
            </a:pPr>
            <a:r>
              <a:rPr lang="ru-RU" sz="1200" smtClean="0">
                <a:latin typeface="Times New Roman" pitchFamily="18" charset="0"/>
                <a:cs typeface="Times New Roman" pitchFamily="18" charset="0"/>
              </a:rPr>
              <a:t>   Пожар – самое распространенное бедствие. </a:t>
            </a:r>
            <a:r>
              <a:rPr lang="ru-RU" sz="1200" b="1" smtClean="0">
                <a:latin typeface="Times New Roman" pitchFamily="18" charset="0"/>
                <a:cs typeface="Times New Roman" pitchFamily="18" charset="0"/>
              </a:rPr>
              <a:t>Никогда не играйте с огнем</a:t>
            </a:r>
            <a:r>
              <a:rPr lang="ru-RU" sz="1200" smtClean="0">
                <a:latin typeface="Times New Roman" pitchFamily="18" charset="0"/>
                <a:cs typeface="Times New Roman" pitchFamily="18" charset="0"/>
              </a:rPr>
              <a:t> и никому не позволяйте шутить с ним!</a:t>
            </a:r>
          </a:p>
          <a:p>
            <a:pPr marL="0" indent="0" algn="just">
              <a:spcBef>
                <a:spcPct val="0"/>
              </a:spcBef>
              <a:spcAft>
                <a:spcPct val="0"/>
              </a:spcAft>
              <a:buFont typeface="Georgia" pitchFamily="18" charset="0"/>
              <a:buNone/>
            </a:pPr>
            <a:r>
              <a:rPr lang="ru-RU" sz="1200" smtClean="0">
                <a:latin typeface="Times New Roman" pitchFamily="18" charset="0"/>
                <a:cs typeface="Times New Roman" pitchFamily="18" charset="0"/>
              </a:rPr>
              <a:t>   Если вы неосторожно обращаетесь дома с огнем, пользуетесь испорченными электроприборами или включаете в одну розетку и пылесос, и холодильник, и электрочайник – ждите пожара! Не нужно сушить белье над газовой плитой (печкой) и разогревать огнеопасные жидкости (лаки, краски). Не используйте в доме фейерверки, хлопушки, бенгальские огни. Они очень опасны, пользоваться ими можно на улице вдали от домов и деревьев и только под присмотром взрослых. Не оставляйте включенным телевизор, когда ложитесь спать.</a:t>
            </a:r>
          </a:p>
          <a:p>
            <a:pPr marL="0" indent="0" algn="just">
              <a:spcBef>
                <a:spcPct val="0"/>
              </a:spcBef>
              <a:spcAft>
                <a:spcPct val="0"/>
              </a:spcAft>
              <a:buFont typeface="Georgia" pitchFamily="18" charset="0"/>
              <a:buNone/>
            </a:pPr>
            <a:r>
              <a:rPr lang="ru-RU" sz="1200" smtClean="0">
                <a:latin typeface="Times New Roman" pitchFamily="18" charset="0"/>
                <a:cs typeface="Times New Roman" pitchFamily="18" charset="0"/>
              </a:rPr>
              <a:t>    Если в вашей квартире что-то загорелось, не паникуйте. </a:t>
            </a:r>
            <a:r>
              <a:rPr lang="ru-RU" sz="1200" b="1" smtClean="0">
                <a:latin typeface="Times New Roman" pitchFamily="18" charset="0"/>
                <a:cs typeface="Times New Roman" pitchFamily="18" charset="0"/>
              </a:rPr>
              <a:t>Срочно покиньте квартиру, предупредите соседей и вызовите пожарных</a:t>
            </a:r>
            <a:r>
              <a:rPr lang="ru-RU" sz="1200" smtClean="0">
                <a:latin typeface="Times New Roman" pitchFamily="18" charset="0"/>
                <a:cs typeface="Times New Roman" pitchFamily="18" charset="0"/>
              </a:rPr>
              <a:t>.</a:t>
            </a:r>
          </a:p>
          <a:p>
            <a:pPr marL="0" indent="0" algn="just">
              <a:spcBef>
                <a:spcPct val="0"/>
              </a:spcBef>
              <a:spcAft>
                <a:spcPct val="0"/>
              </a:spcAft>
              <a:buFont typeface="Georgia" pitchFamily="18" charset="0"/>
              <a:buNone/>
            </a:pPr>
            <a:r>
              <a:rPr lang="ru-RU" sz="1200" smtClean="0">
                <a:latin typeface="Times New Roman" pitchFamily="18" charset="0"/>
                <a:cs typeface="Times New Roman" pitchFamily="18" charset="0"/>
              </a:rPr>
              <a:t>   Необходимо перекрыть газ и помочь выйти из опасной зоны маленьким детям и стариками. Не пользуйтесь лифтом. Помните, что дым опаснее огня. От густого дыма невозможно защититься, а продуктами горения можно отравиться. </a:t>
            </a:r>
            <a:r>
              <a:rPr lang="ru-RU" sz="1200" b="1" smtClean="0">
                <a:latin typeface="Times New Roman" pitchFamily="18" charset="0"/>
                <a:cs typeface="Times New Roman" pitchFamily="18" charset="0"/>
              </a:rPr>
              <a:t>Нельзя открывать окна во время пожара</a:t>
            </a:r>
            <a:r>
              <a:rPr lang="en-US" sz="1200" smtClean="0">
                <a:latin typeface="Times New Roman" pitchFamily="18" charset="0"/>
                <a:cs typeface="Times New Roman" pitchFamily="18" charset="0"/>
              </a:rPr>
              <a:t>:</a:t>
            </a:r>
            <a:r>
              <a:rPr lang="ru-RU" sz="1200" smtClean="0">
                <a:latin typeface="Times New Roman" pitchFamily="18" charset="0"/>
                <a:cs typeface="Times New Roman" pitchFamily="18" charset="0"/>
              </a:rPr>
              <a:t> приток кислорода только даст огню силы разгореться.</a:t>
            </a:r>
          </a:p>
          <a:p>
            <a:pPr marL="0" indent="0" algn="just">
              <a:spcBef>
                <a:spcPct val="0"/>
              </a:spcBef>
              <a:spcAft>
                <a:spcPct val="0"/>
              </a:spcAft>
              <a:buFont typeface="Georgia" pitchFamily="18" charset="0"/>
              <a:buNone/>
            </a:pPr>
            <a:r>
              <a:rPr lang="ru-RU" sz="1200" smtClean="0">
                <a:latin typeface="Times New Roman" pitchFamily="18" charset="0"/>
                <a:cs typeface="Times New Roman" pitchFamily="18" charset="0"/>
              </a:rPr>
              <a:t>   Если покинуть горящее здание трудно, нужно вывесить в окне «знак беды» - белую простыню – и обдумать пути к спасению, чтобы не терять драгоценного времени.</a:t>
            </a:r>
            <a:endParaRPr lang="ru-RU" sz="1200" b="1" smtClean="0">
              <a:latin typeface="Times New Roman" pitchFamily="18" charset="0"/>
              <a:cs typeface="Times New Roman" pitchFamily="18" charset="0"/>
            </a:endParaRPr>
          </a:p>
        </p:txBody>
      </p:sp>
      <p:sp>
        <p:nvSpPr>
          <p:cNvPr id="9" name="Заголовок 1"/>
          <p:cNvSpPr txBox="1">
            <a:spLocks/>
          </p:cNvSpPr>
          <p:nvPr/>
        </p:nvSpPr>
        <p:spPr>
          <a:xfrm>
            <a:off x="4859338" y="115888"/>
            <a:ext cx="4105275" cy="922337"/>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ru-RU" sz="1800" dirty="0" smtClean="0">
                <a:solidFill>
                  <a:srgbClr val="0070C0"/>
                </a:solidFill>
                <a:latin typeface="Arial" panose="020B0604020202020204" pitchFamily="34" charset="0"/>
                <a:cs typeface="Arial" panose="020B0604020202020204" pitchFamily="34" charset="0"/>
              </a:rPr>
              <a:t>ЕСЛИ В ДОМЕ ПОЖАР</a:t>
            </a:r>
            <a:endParaRPr lang="ru-RU" sz="2000" dirty="0" smtClean="0">
              <a:solidFill>
                <a:srgbClr val="0070C0"/>
              </a:solidFill>
              <a:latin typeface="Arial" panose="020B0604020202020204" pitchFamily="34" charset="0"/>
              <a:cs typeface="Arial" panose="020B0604020202020204" pitchFamily="34" charset="0"/>
            </a:endParaRPr>
          </a:p>
        </p:txBody>
      </p:sp>
      <p:sp>
        <p:nvSpPr>
          <p:cNvPr id="6" name="Объект 2"/>
          <p:cNvSpPr txBox="1">
            <a:spLocks/>
          </p:cNvSpPr>
          <p:nvPr/>
        </p:nvSpPr>
        <p:spPr>
          <a:xfrm>
            <a:off x="977900" y="6165850"/>
            <a:ext cx="1727200" cy="576263"/>
          </a:xfrm>
          <a:prstGeom prst="rect">
            <a:avLst/>
          </a:prstGeom>
        </p:spPr>
        <p:txBody>
          <a:bodyPr>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fontAlgn="auto">
              <a:lnSpc>
                <a:spcPct val="110000"/>
              </a:lnSpc>
              <a:spcBef>
                <a:spcPts val="300"/>
              </a:spcBef>
              <a:spcAft>
                <a:spcPts val="0"/>
              </a:spcAft>
              <a:buFont typeface="Arial" panose="020B0604020202020204" pitchFamily="34" charset="0"/>
              <a:buNone/>
              <a:defRPr/>
            </a:pPr>
            <a:r>
              <a:rPr lang="ru-RU" sz="1600" b="1" dirty="0" smtClean="0">
                <a:solidFill>
                  <a:srgbClr val="FF0000"/>
                </a:solidFill>
                <a:latin typeface="Times New Roman" panose="02020603050405020304" pitchFamily="18" charset="0"/>
                <a:cs typeface="Times New Roman" panose="02020603050405020304" pitchFamily="18" charset="0"/>
              </a:rPr>
              <a:t>Единый телефон</a:t>
            </a:r>
          </a:p>
          <a:p>
            <a:pPr marL="0" indent="0" algn="just" fontAlgn="auto">
              <a:lnSpc>
                <a:spcPct val="110000"/>
              </a:lnSpc>
              <a:spcBef>
                <a:spcPts val="300"/>
              </a:spcBef>
              <a:spcAft>
                <a:spcPts val="0"/>
              </a:spcAft>
              <a:buFont typeface="Arial" panose="020B0604020202020204" pitchFamily="34" charset="0"/>
              <a:buNone/>
              <a:defRPr/>
            </a:pPr>
            <a:r>
              <a:rPr lang="ru-RU" sz="1600" b="1" dirty="0" smtClean="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4343" name="Объект 2"/>
          <p:cNvSpPr txBox="1">
            <a:spLocks/>
          </p:cNvSpPr>
          <p:nvPr/>
        </p:nvSpPr>
        <p:spPr bwMode="auto">
          <a:xfrm>
            <a:off x="2700338" y="6165850"/>
            <a:ext cx="1150937" cy="503238"/>
          </a:xfrm>
          <a:prstGeom prst="rect">
            <a:avLst/>
          </a:prstGeom>
          <a:noFill/>
          <a:ln w="9525">
            <a:noFill/>
            <a:miter lim="800000"/>
            <a:headEnd/>
            <a:tailEnd/>
          </a:ln>
        </p:spPr>
        <p:txBody>
          <a:bodyPr/>
          <a:lstStyle/>
          <a:p>
            <a:pPr algn="just">
              <a:spcBef>
                <a:spcPts val="300"/>
              </a:spcBef>
              <a:buFont typeface="Arial" charset="0"/>
              <a:buNone/>
            </a:pPr>
            <a:r>
              <a:rPr lang="ru-RU" sz="3600" b="1">
                <a:solidFill>
                  <a:srgbClr val="FF0000"/>
                </a:solidFill>
                <a:latin typeface="Arial Black" pitchFamily="34" charset="0"/>
                <a:cs typeface="Times New Roman" pitchFamily="18" charset="0"/>
              </a:rPr>
              <a:t>112</a:t>
            </a:r>
          </a:p>
        </p:txBody>
      </p:sp>
      <p:sp>
        <p:nvSpPr>
          <p:cNvPr id="11" name="Объект 2"/>
          <p:cNvSpPr txBox="1">
            <a:spLocks/>
          </p:cNvSpPr>
          <p:nvPr/>
        </p:nvSpPr>
        <p:spPr>
          <a:xfrm>
            <a:off x="5586413" y="6092825"/>
            <a:ext cx="1727200" cy="576263"/>
          </a:xfrm>
          <a:prstGeom prst="rect">
            <a:avLst/>
          </a:prstGeom>
        </p:spPr>
        <p:txBody>
          <a:bodyPr>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fontAlgn="auto">
              <a:lnSpc>
                <a:spcPct val="110000"/>
              </a:lnSpc>
              <a:spcBef>
                <a:spcPts val="300"/>
              </a:spcBef>
              <a:spcAft>
                <a:spcPts val="0"/>
              </a:spcAft>
              <a:buFont typeface="Arial" panose="020B0604020202020204" pitchFamily="34" charset="0"/>
              <a:buNone/>
              <a:defRPr/>
            </a:pPr>
            <a:r>
              <a:rPr lang="ru-RU" sz="1600" b="1" dirty="0" smtClean="0">
                <a:solidFill>
                  <a:srgbClr val="FF0000"/>
                </a:solidFill>
                <a:latin typeface="Times New Roman" panose="02020603050405020304" pitchFamily="18" charset="0"/>
                <a:cs typeface="Times New Roman" panose="02020603050405020304" pitchFamily="18" charset="0"/>
              </a:rPr>
              <a:t>Единый телефон</a:t>
            </a:r>
          </a:p>
          <a:p>
            <a:pPr marL="0" indent="0" algn="just" fontAlgn="auto">
              <a:lnSpc>
                <a:spcPct val="110000"/>
              </a:lnSpc>
              <a:spcBef>
                <a:spcPts val="300"/>
              </a:spcBef>
              <a:spcAft>
                <a:spcPts val="0"/>
              </a:spcAft>
              <a:buFont typeface="Arial" panose="020B0604020202020204" pitchFamily="34" charset="0"/>
              <a:buNone/>
              <a:defRPr/>
            </a:pPr>
            <a:r>
              <a:rPr lang="ru-RU" sz="1600" b="1" dirty="0" smtClean="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4345" name="Объект 2"/>
          <p:cNvSpPr txBox="1">
            <a:spLocks/>
          </p:cNvSpPr>
          <p:nvPr/>
        </p:nvSpPr>
        <p:spPr bwMode="auto">
          <a:xfrm>
            <a:off x="7308850" y="6092825"/>
            <a:ext cx="1150938" cy="504825"/>
          </a:xfrm>
          <a:prstGeom prst="rect">
            <a:avLst/>
          </a:prstGeom>
          <a:noFill/>
          <a:ln w="9525">
            <a:noFill/>
            <a:miter lim="800000"/>
            <a:headEnd/>
            <a:tailEnd/>
          </a:ln>
        </p:spPr>
        <p:txBody>
          <a:bodyPr/>
          <a:lstStyle/>
          <a:p>
            <a:pPr algn="just">
              <a:spcBef>
                <a:spcPts val="300"/>
              </a:spcBef>
              <a:buFont typeface="Arial" charset="0"/>
              <a:buNone/>
            </a:pPr>
            <a:r>
              <a:rPr lang="ru-RU" sz="3600" b="1">
                <a:solidFill>
                  <a:srgbClr val="FF0000"/>
                </a:solidFill>
                <a:latin typeface="Arial Black" pitchFamily="34" charset="0"/>
                <a:cs typeface="Times New Roman" pitchFamily="18" charset="0"/>
              </a:rPr>
              <a:t>112</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2"/>
          <p:cNvSpPr txBox="1">
            <a:spLocks/>
          </p:cNvSpPr>
          <p:nvPr/>
        </p:nvSpPr>
        <p:spPr>
          <a:xfrm>
            <a:off x="609600" y="908050"/>
            <a:ext cx="3754438" cy="5265738"/>
          </a:xfrm>
          <a:prstGeom prst="rect">
            <a:avLst/>
          </a:prstGeom>
        </p:spPr>
        <p:txBody>
          <a:bodyPr>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fontAlgn="auto">
              <a:spcBef>
                <a:spcPts val="300"/>
              </a:spcBef>
              <a:spcAft>
                <a:spcPts val="0"/>
              </a:spcAft>
              <a:buFont typeface="Arial" panose="020B0604020202020204" pitchFamily="34" charset="0"/>
              <a:buNone/>
              <a:defRPr/>
            </a:pPr>
            <a:r>
              <a:rPr lang="ru-RU" sz="2100" dirty="0">
                <a:latin typeface="Times New Roman" panose="02020603050405020304" pitchFamily="18" charset="0"/>
                <a:cs typeface="Times New Roman" panose="02020603050405020304" pitchFamily="18" charset="0"/>
              </a:rPr>
              <a:t> </a:t>
            </a:r>
            <a:r>
              <a:rPr lang="ru-RU" sz="2100" dirty="0" smtClean="0">
                <a:latin typeface="Times New Roman" panose="02020603050405020304" pitchFamily="18" charset="0"/>
                <a:cs typeface="Times New Roman" panose="02020603050405020304" pitchFamily="18" charset="0"/>
              </a:rPr>
              <a:t>  Если вы разбили градусник, помните главное – </a:t>
            </a:r>
            <a:r>
              <a:rPr lang="ru-RU" sz="2100" b="1" dirty="0" smtClean="0">
                <a:latin typeface="Times New Roman" panose="02020603050405020304" pitchFamily="18" charset="0"/>
                <a:cs typeface="Times New Roman" panose="02020603050405020304" pitchFamily="18" charset="0"/>
              </a:rPr>
              <a:t>убирать ртуть надо тщательно и быстро. </a:t>
            </a:r>
            <a:r>
              <a:rPr lang="ru-RU" sz="2100" dirty="0" smtClean="0">
                <a:latin typeface="Times New Roman" panose="02020603050405020304" pitchFamily="18" charset="0"/>
                <a:cs typeface="Times New Roman" panose="02020603050405020304" pitchFamily="18" charset="0"/>
              </a:rPr>
              <a:t>Перед сбором ртути наденьте марлевую повязку и резиновые перчатки</a:t>
            </a:r>
            <a:r>
              <a:rPr lang="en-US" sz="2100" dirty="0" smtClean="0">
                <a:latin typeface="Times New Roman" panose="02020603050405020304" pitchFamily="18" charset="0"/>
                <a:cs typeface="Times New Roman" panose="02020603050405020304" pitchFamily="18" charset="0"/>
              </a:rPr>
              <a:t>:</a:t>
            </a:r>
            <a:r>
              <a:rPr lang="ru-RU" sz="2100" dirty="0" smtClean="0">
                <a:latin typeface="Times New Roman" panose="02020603050405020304" pitchFamily="18" charset="0"/>
                <a:cs typeface="Times New Roman" panose="02020603050405020304" pitchFamily="18" charset="0"/>
              </a:rPr>
              <a:t>  вещество не должно соприкасаться с обнаженными участками кожи.</a:t>
            </a:r>
          </a:p>
          <a:p>
            <a:pPr marL="0" indent="0" algn="just" fontAlgn="auto">
              <a:spcBef>
                <a:spcPts val="300"/>
              </a:spcBef>
              <a:spcAft>
                <a:spcPts val="0"/>
              </a:spcAft>
              <a:buFont typeface="Arial" panose="020B0604020202020204" pitchFamily="34" charset="0"/>
              <a:buNone/>
              <a:defRPr/>
            </a:pPr>
            <a:r>
              <a:rPr lang="ru-RU" sz="2100" dirty="0" smtClean="0">
                <a:latin typeface="Times New Roman" panose="02020603050405020304" pitchFamily="18" charset="0"/>
                <a:cs typeface="Times New Roman" panose="02020603050405020304" pitchFamily="18" charset="0"/>
              </a:rPr>
              <a:t>   Ограничьте место аварии. Ртуть прилипает к поверхностям и может быть легко разнесена на подошвах обуви по другим участкам помещения.</a:t>
            </a:r>
          </a:p>
          <a:p>
            <a:pPr marL="0" indent="0" algn="just" fontAlgn="auto">
              <a:spcBef>
                <a:spcPts val="300"/>
              </a:spcBef>
              <a:spcAft>
                <a:spcPts val="0"/>
              </a:spcAft>
              <a:buFont typeface="Arial" panose="020B0604020202020204" pitchFamily="34" charset="0"/>
              <a:buNone/>
              <a:defRPr/>
            </a:pPr>
            <a:r>
              <a:rPr lang="ru-RU" sz="2100" dirty="0" smtClean="0">
                <a:latin typeface="Times New Roman" panose="02020603050405020304" pitchFamily="18" charset="0"/>
                <a:cs typeface="Times New Roman" panose="02020603050405020304" pitchFamily="18" charset="0"/>
              </a:rPr>
              <a:t>   Максимально тщательно соберите ртуть и все разбившиеся части градусника в стеклянную банку с холодной водой, плотно закройте закручивающейся крышкой. Вода нужна для того, чтобы ртуть не испарялась. Банку держите вдали от нагревательных приборов.</a:t>
            </a:r>
          </a:p>
          <a:p>
            <a:pPr marL="0" indent="0" algn="just" fontAlgn="auto">
              <a:spcBef>
                <a:spcPts val="300"/>
              </a:spcBef>
              <a:spcAft>
                <a:spcPts val="0"/>
              </a:spcAft>
              <a:buFont typeface="Arial" panose="020B0604020202020204" pitchFamily="34" charset="0"/>
              <a:buNone/>
              <a:defRPr/>
            </a:pPr>
            <a:r>
              <a:rPr lang="ru-RU" sz="2100" dirty="0" smtClean="0">
                <a:latin typeface="Times New Roman" panose="02020603050405020304" pitchFamily="18" charset="0"/>
                <a:cs typeface="Times New Roman" panose="02020603050405020304" pitchFamily="18" charset="0"/>
              </a:rPr>
              <a:t>   Мелкие капельки можно собрать с помощью шприца, резиновой груши, двух листов бумаги, </a:t>
            </a:r>
            <a:r>
              <a:rPr lang="ru-RU" sz="2100" dirty="0" err="1" smtClean="0">
                <a:latin typeface="Times New Roman" panose="02020603050405020304" pitchFamily="18" charset="0"/>
                <a:cs typeface="Times New Roman" panose="02020603050405020304" pitchFamily="18" charset="0"/>
              </a:rPr>
              <a:t>лекопластыря</a:t>
            </a:r>
            <a:r>
              <a:rPr lang="ru-RU" sz="2100" dirty="0" smtClean="0">
                <a:latin typeface="Times New Roman" panose="02020603050405020304" pitchFamily="18" charset="0"/>
                <a:cs typeface="Times New Roman" panose="02020603050405020304" pitchFamily="18" charset="0"/>
              </a:rPr>
              <a:t>, скотча, мокрой газеты.</a:t>
            </a:r>
          </a:p>
          <a:p>
            <a:pPr marL="0" indent="0" algn="just" fontAlgn="auto">
              <a:spcBef>
                <a:spcPts val="300"/>
              </a:spcBef>
              <a:spcAft>
                <a:spcPts val="0"/>
              </a:spcAft>
              <a:buFont typeface="Arial" panose="020B0604020202020204" pitchFamily="34" charset="0"/>
              <a:buNone/>
              <a:defRPr/>
            </a:pPr>
            <a:r>
              <a:rPr lang="ru-RU" sz="2100" dirty="0" smtClean="0">
                <a:latin typeface="Times New Roman" panose="02020603050405020304" pitchFamily="18" charset="0"/>
                <a:cs typeface="Times New Roman" panose="02020603050405020304" pitchFamily="18" charset="0"/>
              </a:rPr>
              <a:t>   Место разлива ртути обработайте концентрированных раствором марганцовки или хлорной извести.</a:t>
            </a:r>
          </a:p>
          <a:p>
            <a:pPr marL="0" indent="0" algn="just" fontAlgn="auto">
              <a:spcBef>
                <a:spcPts val="300"/>
              </a:spcBef>
              <a:spcAft>
                <a:spcPts val="0"/>
              </a:spcAft>
              <a:buFont typeface="Arial" panose="020B0604020202020204" pitchFamily="34" charset="0"/>
              <a:buNone/>
              <a:defRPr/>
            </a:pPr>
            <a:r>
              <a:rPr lang="ru-RU" sz="2100" b="1" dirty="0" smtClean="0">
                <a:latin typeface="Times New Roman" panose="02020603050405020304" pitchFamily="18" charset="0"/>
                <a:cs typeface="Times New Roman" panose="02020603050405020304" pitchFamily="18" charset="0"/>
              </a:rPr>
              <a:t>   Откройте окна и проветрите помещение.</a:t>
            </a:r>
          </a:p>
          <a:p>
            <a:pPr marL="0" indent="0" algn="just" fontAlgn="auto">
              <a:spcBef>
                <a:spcPts val="300"/>
              </a:spcBef>
              <a:spcAft>
                <a:spcPts val="0"/>
              </a:spcAft>
              <a:buFont typeface="Arial" panose="020B0604020202020204" pitchFamily="34" charset="0"/>
              <a:buNone/>
              <a:defRPr/>
            </a:pPr>
            <a:r>
              <a:rPr lang="ru-RU" sz="2100" dirty="0" smtClean="0">
                <a:latin typeface="Times New Roman" panose="02020603050405020304" pitchFamily="18" charset="0"/>
                <a:cs typeface="Times New Roman" panose="02020603050405020304" pitchFamily="18" charset="0"/>
              </a:rPr>
              <a:t>Если и остались какие-либо испарения, пусть выветриваются в окно.</a:t>
            </a:r>
          </a:p>
          <a:p>
            <a:pPr marL="0" indent="0" algn="just" fontAlgn="auto">
              <a:spcBef>
                <a:spcPts val="300"/>
              </a:spcBef>
              <a:spcAft>
                <a:spcPts val="0"/>
              </a:spcAft>
              <a:buFont typeface="Arial" panose="020B0604020202020204" pitchFamily="34" charset="0"/>
              <a:buNone/>
              <a:defRPr/>
            </a:pPr>
            <a:r>
              <a:rPr lang="ru-RU" sz="2100" dirty="0" smtClean="0">
                <a:latin typeface="Times New Roman" panose="02020603050405020304" pitchFamily="18" charset="0"/>
                <a:cs typeface="Times New Roman" panose="02020603050405020304" pitchFamily="18" charset="0"/>
              </a:rPr>
              <a:t>   Вызовите специалистов, позвонив в службу «112».  </a:t>
            </a:r>
            <a:r>
              <a:rPr lang="ru-RU" sz="2100" b="1" dirty="0" smtClean="0">
                <a:latin typeface="Times New Roman" panose="02020603050405020304" pitchFamily="18" charset="0"/>
                <a:cs typeface="Times New Roman" panose="02020603050405020304" pitchFamily="18" charset="0"/>
              </a:rPr>
              <a:t>Нельзя  выбрасывать разбившийся термометр в мусоропровод, подметать ртуть веником, собирать ртуть при помощи пылесоса, спускать ртуть в канализацию.</a:t>
            </a:r>
            <a:endParaRPr lang="ru-RU" sz="2100" dirty="0" smtClean="0">
              <a:latin typeface="Times New Roman" panose="02020603050405020304" pitchFamily="18" charset="0"/>
              <a:cs typeface="Times New Roman" panose="02020603050405020304" pitchFamily="18" charset="0"/>
            </a:endParaRPr>
          </a:p>
        </p:txBody>
      </p:sp>
      <p:sp>
        <p:nvSpPr>
          <p:cNvPr id="7" name="Заголовок 1"/>
          <p:cNvSpPr txBox="1">
            <a:spLocks/>
          </p:cNvSpPr>
          <p:nvPr/>
        </p:nvSpPr>
        <p:spPr>
          <a:xfrm>
            <a:off x="539750" y="269875"/>
            <a:ext cx="3843338" cy="711200"/>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ru-RU" sz="1800" dirty="0" smtClean="0">
                <a:solidFill>
                  <a:srgbClr val="0070C0"/>
                </a:solidFill>
                <a:latin typeface="Arial" panose="020B0604020202020204" pitchFamily="34" charset="0"/>
                <a:cs typeface="Arial" panose="020B0604020202020204" pitchFamily="34" charset="0"/>
              </a:rPr>
              <a:t>ЕСЛИ ВЫ РАЗБИЛИ ГРАДУСНИК</a:t>
            </a:r>
            <a:endParaRPr lang="ru-RU" sz="2000" dirty="0" smtClean="0">
              <a:solidFill>
                <a:srgbClr val="0070C0"/>
              </a:solidFill>
              <a:latin typeface="Arial" panose="020B0604020202020204" pitchFamily="34" charset="0"/>
              <a:cs typeface="Arial" panose="020B0604020202020204" pitchFamily="34" charset="0"/>
            </a:endParaRPr>
          </a:p>
        </p:txBody>
      </p:sp>
      <p:sp>
        <p:nvSpPr>
          <p:cNvPr id="15364" name="Объект 2"/>
          <p:cNvSpPr>
            <a:spLocks noGrp="1"/>
          </p:cNvSpPr>
          <p:nvPr>
            <p:ph sz="quarter" idx="13"/>
          </p:nvPr>
        </p:nvSpPr>
        <p:spPr>
          <a:xfrm>
            <a:off x="5003800" y="908050"/>
            <a:ext cx="3754438" cy="5184775"/>
          </a:xfrm>
        </p:spPr>
        <p:txBody>
          <a:bodyPr/>
          <a:lstStyle/>
          <a:p>
            <a:pPr marL="0" indent="0" algn="just">
              <a:spcBef>
                <a:spcPct val="0"/>
              </a:spcBef>
              <a:spcAft>
                <a:spcPct val="0"/>
              </a:spcAft>
              <a:buFont typeface="Georgia" pitchFamily="18" charset="0"/>
              <a:buNone/>
            </a:pPr>
            <a:r>
              <a:rPr lang="ru-RU" sz="1200" b="1" smtClean="0">
                <a:latin typeface="Times New Roman" pitchFamily="18" charset="0"/>
                <a:cs typeface="Times New Roman" pitchFamily="18" charset="0"/>
              </a:rPr>
              <a:t>   Избегайте больших скоплений людей. </a:t>
            </a:r>
            <a:r>
              <a:rPr lang="ru-RU" sz="1200" smtClean="0">
                <a:latin typeface="Times New Roman" pitchFamily="18" charset="0"/>
                <a:cs typeface="Times New Roman" pitchFamily="18" charset="0"/>
              </a:rPr>
              <a:t>Не присоединяйтесь к толпе, как бы ни хотелось посмотреть на происходящие события.</a:t>
            </a:r>
          </a:p>
          <a:p>
            <a:pPr marL="0" indent="0" algn="just">
              <a:spcBef>
                <a:spcPct val="0"/>
              </a:spcBef>
              <a:spcAft>
                <a:spcPct val="0"/>
              </a:spcAft>
              <a:buFont typeface="Georgia" pitchFamily="18" charset="0"/>
              <a:buNone/>
            </a:pPr>
            <a:r>
              <a:rPr lang="ru-RU" sz="1200" smtClean="0">
                <a:latin typeface="Times New Roman" pitchFamily="18" charset="0"/>
                <a:cs typeface="Times New Roman" pitchFamily="18" charset="0"/>
              </a:rPr>
              <a:t>   </a:t>
            </a:r>
            <a:r>
              <a:rPr lang="ru-RU" sz="1200" b="1" smtClean="0">
                <a:latin typeface="Times New Roman" pitchFamily="18" charset="0"/>
                <a:cs typeface="Times New Roman" pitchFamily="18" charset="0"/>
              </a:rPr>
              <a:t>Если оказались в толпе, позвольте ей нести вас, но попытайтесь выбраться из нее.</a:t>
            </a:r>
          </a:p>
          <a:p>
            <a:pPr marL="0" indent="0" algn="just">
              <a:spcBef>
                <a:spcPct val="0"/>
              </a:spcBef>
              <a:spcAft>
                <a:spcPct val="0"/>
              </a:spcAft>
              <a:buFont typeface="Georgia" pitchFamily="18" charset="0"/>
              <a:buNone/>
            </a:pPr>
            <a:r>
              <a:rPr lang="ru-RU" sz="1200" smtClean="0">
                <a:latin typeface="Times New Roman" pitchFamily="18" charset="0"/>
                <a:cs typeface="Times New Roman" pitchFamily="18" charset="0"/>
              </a:rPr>
              <a:t>   Глубоко вдохните и разведите согнутые в локтях руки чуть в стороны, чтобы грудная клетка не была сдавлена.</a:t>
            </a:r>
          </a:p>
          <a:p>
            <a:pPr marL="0" indent="0" algn="just">
              <a:spcBef>
                <a:spcPct val="0"/>
              </a:spcBef>
              <a:spcAft>
                <a:spcPct val="0"/>
              </a:spcAft>
              <a:buFont typeface="Georgia" pitchFamily="18" charset="0"/>
              <a:buNone/>
            </a:pPr>
            <a:r>
              <a:rPr lang="ru-RU" sz="1200" smtClean="0">
                <a:latin typeface="Times New Roman" pitchFamily="18" charset="0"/>
                <a:cs typeface="Times New Roman" pitchFamily="18" charset="0"/>
              </a:rPr>
              <a:t>   Если давка приняла угрожающий характер, немедленно, не раздумывая, освободитель от любой ноши, прежде всего от сумки на длинном ремне и шарфа.</a:t>
            </a:r>
          </a:p>
          <a:p>
            <a:pPr marL="0" indent="0" algn="just">
              <a:spcBef>
                <a:spcPct val="0"/>
              </a:spcBef>
              <a:spcAft>
                <a:spcPct val="0"/>
              </a:spcAft>
              <a:buFont typeface="Georgia" pitchFamily="18" charset="0"/>
              <a:buNone/>
            </a:pPr>
            <a:r>
              <a:rPr lang="ru-RU" sz="1200" smtClean="0">
                <a:latin typeface="Times New Roman" pitchFamily="18" charset="0"/>
                <a:cs typeface="Times New Roman" pitchFamily="18" charset="0"/>
              </a:rPr>
              <a:t>   Если что-то уронили, ни в коем случае не наклоняйтесь, чтобы поднять.</a:t>
            </a:r>
          </a:p>
          <a:p>
            <a:pPr marL="0" indent="0" algn="just">
              <a:spcBef>
                <a:spcPct val="0"/>
              </a:spcBef>
              <a:spcAft>
                <a:spcPct val="0"/>
              </a:spcAft>
              <a:buFont typeface="Georgia" pitchFamily="18" charset="0"/>
              <a:buNone/>
            </a:pPr>
            <a:r>
              <a:rPr lang="ru-RU" sz="1200" smtClean="0">
                <a:latin typeface="Times New Roman" pitchFamily="18" charset="0"/>
                <a:cs typeface="Times New Roman" pitchFamily="18" charset="0"/>
              </a:rPr>
              <a:t>   Если вы упали, постарайтесь как можно быстрее подняться на ноги.  При этом не опирайтесь на руки (их могут отдавить или сломать). Старайтесь хоть на мгновение встать на подошвы или носки. Обретя опору, «выныривайте», резко оттолкнувшись от земли ногами. Если встать не удается, свернитесь клубком, защитите голову предплечьями, а ладонями прикройте затылок.</a:t>
            </a:r>
          </a:p>
          <a:p>
            <a:pPr marL="0" indent="0" algn="just">
              <a:spcBef>
                <a:spcPct val="0"/>
              </a:spcBef>
              <a:spcAft>
                <a:spcPct val="0"/>
              </a:spcAft>
              <a:buFont typeface="Georgia" pitchFamily="18" charset="0"/>
              <a:buNone/>
            </a:pPr>
            <a:r>
              <a:rPr lang="ru-RU" sz="1200" smtClean="0">
                <a:latin typeface="Times New Roman" pitchFamily="18" charset="0"/>
                <a:cs typeface="Times New Roman" pitchFamily="18" charset="0"/>
              </a:rPr>
              <a:t>   При возникновении паники старайтесь сохранить спокойствие и способность трезво оценивать ситуацию. Во время массовых беспорядков постарайтесь не попасть в толпу как участников, так и зрителей - вы можете попасть в зону действия бойцов спецподразделений.</a:t>
            </a:r>
          </a:p>
        </p:txBody>
      </p:sp>
      <p:sp>
        <p:nvSpPr>
          <p:cNvPr id="9" name="Заголовок 1"/>
          <p:cNvSpPr txBox="1">
            <a:spLocks/>
          </p:cNvSpPr>
          <p:nvPr/>
        </p:nvSpPr>
        <p:spPr>
          <a:xfrm>
            <a:off x="4859338" y="115888"/>
            <a:ext cx="4105275" cy="922337"/>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ru-RU" sz="1800" dirty="0" smtClean="0">
                <a:solidFill>
                  <a:srgbClr val="0070C0"/>
                </a:solidFill>
                <a:latin typeface="Arial" panose="020B0604020202020204" pitchFamily="34" charset="0"/>
                <a:cs typeface="Arial" panose="020B0604020202020204" pitchFamily="34" charset="0"/>
              </a:rPr>
              <a:t>ПОВЕДЕНИЕ В ТОЛПЕ</a:t>
            </a:r>
            <a:endParaRPr lang="ru-RU" sz="2000" dirty="0" smtClean="0">
              <a:solidFill>
                <a:srgbClr val="0070C0"/>
              </a:solidFill>
              <a:latin typeface="Arial" panose="020B0604020202020204" pitchFamily="34" charset="0"/>
              <a:cs typeface="Arial" panose="020B0604020202020204" pitchFamily="34" charset="0"/>
            </a:endParaRPr>
          </a:p>
        </p:txBody>
      </p:sp>
      <p:sp>
        <p:nvSpPr>
          <p:cNvPr id="6" name="Объект 2"/>
          <p:cNvSpPr txBox="1">
            <a:spLocks/>
          </p:cNvSpPr>
          <p:nvPr/>
        </p:nvSpPr>
        <p:spPr>
          <a:xfrm>
            <a:off x="977900" y="6165850"/>
            <a:ext cx="1727200" cy="576263"/>
          </a:xfrm>
          <a:prstGeom prst="rect">
            <a:avLst/>
          </a:prstGeom>
        </p:spPr>
        <p:txBody>
          <a:bodyPr>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fontAlgn="auto">
              <a:lnSpc>
                <a:spcPct val="110000"/>
              </a:lnSpc>
              <a:spcBef>
                <a:spcPts val="300"/>
              </a:spcBef>
              <a:spcAft>
                <a:spcPts val="0"/>
              </a:spcAft>
              <a:buFont typeface="Arial" panose="020B0604020202020204" pitchFamily="34" charset="0"/>
              <a:buNone/>
              <a:defRPr/>
            </a:pPr>
            <a:r>
              <a:rPr lang="ru-RU" sz="1600" b="1" dirty="0" smtClean="0">
                <a:solidFill>
                  <a:srgbClr val="FF0000"/>
                </a:solidFill>
                <a:latin typeface="Times New Roman" panose="02020603050405020304" pitchFamily="18" charset="0"/>
                <a:cs typeface="Times New Roman" panose="02020603050405020304" pitchFamily="18" charset="0"/>
              </a:rPr>
              <a:t>Единый телефон</a:t>
            </a:r>
          </a:p>
          <a:p>
            <a:pPr marL="0" indent="0" algn="just" fontAlgn="auto">
              <a:lnSpc>
                <a:spcPct val="110000"/>
              </a:lnSpc>
              <a:spcBef>
                <a:spcPts val="300"/>
              </a:spcBef>
              <a:spcAft>
                <a:spcPts val="0"/>
              </a:spcAft>
              <a:buFont typeface="Arial" panose="020B0604020202020204" pitchFamily="34" charset="0"/>
              <a:buNone/>
              <a:defRPr/>
            </a:pPr>
            <a:r>
              <a:rPr lang="ru-RU" sz="1600" b="1" dirty="0" smtClean="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5367" name="Объект 2"/>
          <p:cNvSpPr txBox="1">
            <a:spLocks/>
          </p:cNvSpPr>
          <p:nvPr/>
        </p:nvSpPr>
        <p:spPr bwMode="auto">
          <a:xfrm>
            <a:off x="2700338" y="6165850"/>
            <a:ext cx="1150937" cy="503238"/>
          </a:xfrm>
          <a:prstGeom prst="rect">
            <a:avLst/>
          </a:prstGeom>
          <a:noFill/>
          <a:ln w="9525">
            <a:noFill/>
            <a:miter lim="800000"/>
            <a:headEnd/>
            <a:tailEnd/>
          </a:ln>
        </p:spPr>
        <p:txBody>
          <a:bodyPr/>
          <a:lstStyle/>
          <a:p>
            <a:pPr algn="just">
              <a:spcBef>
                <a:spcPts val="300"/>
              </a:spcBef>
              <a:buFont typeface="Arial" charset="0"/>
              <a:buNone/>
            </a:pPr>
            <a:r>
              <a:rPr lang="ru-RU" sz="3600" b="1">
                <a:solidFill>
                  <a:srgbClr val="FF0000"/>
                </a:solidFill>
                <a:latin typeface="Arial Black" pitchFamily="34" charset="0"/>
                <a:cs typeface="Times New Roman" pitchFamily="18" charset="0"/>
              </a:rPr>
              <a:t>112</a:t>
            </a:r>
          </a:p>
        </p:txBody>
      </p:sp>
      <p:sp>
        <p:nvSpPr>
          <p:cNvPr id="11" name="Объект 2"/>
          <p:cNvSpPr txBox="1">
            <a:spLocks/>
          </p:cNvSpPr>
          <p:nvPr/>
        </p:nvSpPr>
        <p:spPr>
          <a:xfrm>
            <a:off x="5586413" y="6092825"/>
            <a:ext cx="1727200" cy="576263"/>
          </a:xfrm>
          <a:prstGeom prst="rect">
            <a:avLst/>
          </a:prstGeom>
        </p:spPr>
        <p:txBody>
          <a:bodyPr>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fontAlgn="auto">
              <a:lnSpc>
                <a:spcPct val="110000"/>
              </a:lnSpc>
              <a:spcBef>
                <a:spcPts val="300"/>
              </a:spcBef>
              <a:spcAft>
                <a:spcPts val="0"/>
              </a:spcAft>
              <a:buFont typeface="Arial" panose="020B0604020202020204" pitchFamily="34" charset="0"/>
              <a:buNone/>
              <a:defRPr/>
            </a:pPr>
            <a:r>
              <a:rPr lang="ru-RU" sz="1600" b="1" dirty="0" smtClean="0">
                <a:solidFill>
                  <a:srgbClr val="FF0000"/>
                </a:solidFill>
                <a:latin typeface="Times New Roman" panose="02020603050405020304" pitchFamily="18" charset="0"/>
                <a:cs typeface="Times New Roman" panose="02020603050405020304" pitchFamily="18" charset="0"/>
              </a:rPr>
              <a:t>Единый телефон</a:t>
            </a:r>
          </a:p>
          <a:p>
            <a:pPr marL="0" indent="0" algn="just" fontAlgn="auto">
              <a:lnSpc>
                <a:spcPct val="110000"/>
              </a:lnSpc>
              <a:spcBef>
                <a:spcPts val="300"/>
              </a:spcBef>
              <a:spcAft>
                <a:spcPts val="0"/>
              </a:spcAft>
              <a:buFont typeface="Arial" panose="020B0604020202020204" pitchFamily="34" charset="0"/>
              <a:buNone/>
              <a:defRPr/>
            </a:pPr>
            <a:r>
              <a:rPr lang="ru-RU" sz="1600" b="1" dirty="0" smtClean="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5369" name="Объект 2"/>
          <p:cNvSpPr txBox="1">
            <a:spLocks/>
          </p:cNvSpPr>
          <p:nvPr/>
        </p:nvSpPr>
        <p:spPr bwMode="auto">
          <a:xfrm>
            <a:off x="7308850" y="6092825"/>
            <a:ext cx="1150938" cy="504825"/>
          </a:xfrm>
          <a:prstGeom prst="rect">
            <a:avLst/>
          </a:prstGeom>
          <a:noFill/>
          <a:ln w="9525">
            <a:noFill/>
            <a:miter lim="800000"/>
            <a:headEnd/>
            <a:tailEnd/>
          </a:ln>
        </p:spPr>
        <p:txBody>
          <a:bodyPr/>
          <a:lstStyle/>
          <a:p>
            <a:pPr algn="just">
              <a:spcBef>
                <a:spcPts val="300"/>
              </a:spcBef>
              <a:buFont typeface="Arial" charset="0"/>
              <a:buNone/>
            </a:pPr>
            <a:r>
              <a:rPr lang="ru-RU" sz="3600" b="1">
                <a:solidFill>
                  <a:srgbClr val="FF0000"/>
                </a:solidFill>
                <a:latin typeface="Arial Black" pitchFamily="34" charset="0"/>
                <a:cs typeface="Times New Roman" pitchFamily="18" charset="0"/>
              </a:rPr>
              <a:t>112</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2"/>
          <p:cNvSpPr txBox="1">
            <a:spLocks/>
          </p:cNvSpPr>
          <p:nvPr/>
        </p:nvSpPr>
        <p:spPr>
          <a:xfrm>
            <a:off x="609600" y="981075"/>
            <a:ext cx="3754438" cy="5192713"/>
          </a:xfrm>
          <a:prstGeom prst="rect">
            <a:avLst/>
          </a:prstGeom>
        </p:spPr>
        <p:txBody>
          <a:bodyPr>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fontAlgn="auto">
              <a:spcBef>
                <a:spcPts val="300"/>
              </a:spcBef>
              <a:spcAft>
                <a:spcPts val="0"/>
              </a:spcAft>
              <a:buFont typeface="Arial" panose="020B0604020202020204" pitchFamily="34" charset="0"/>
              <a:buNone/>
              <a:defRPr/>
            </a:pPr>
            <a:r>
              <a:rPr lang="ru-RU" sz="2100" dirty="0">
                <a:latin typeface="Times New Roman" panose="02020603050405020304" pitchFamily="18" charset="0"/>
                <a:cs typeface="Times New Roman" panose="02020603050405020304" pitchFamily="18" charset="0"/>
              </a:rPr>
              <a:t> </a:t>
            </a:r>
            <a:r>
              <a:rPr lang="ru-RU" sz="2100" dirty="0" smtClean="0">
                <a:latin typeface="Times New Roman" panose="02020603050405020304" pitchFamily="18" charset="0"/>
                <a:cs typeface="Times New Roman" panose="02020603050405020304" pitchFamily="18" charset="0"/>
              </a:rPr>
              <a:t>  </a:t>
            </a:r>
            <a:r>
              <a:rPr lang="ru-RU" sz="2100" b="1" dirty="0" smtClean="0">
                <a:latin typeface="Times New Roman" panose="02020603050405020304" pitchFamily="18" charset="0"/>
                <a:cs typeface="Times New Roman" panose="02020603050405020304" pitchFamily="18" charset="0"/>
              </a:rPr>
              <a:t>О </a:t>
            </a:r>
            <a:r>
              <a:rPr lang="ru-RU" sz="2200" b="1" dirty="0" smtClean="0">
                <a:latin typeface="Times New Roman" panose="02020603050405020304" pitchFamily="18" charset="0"/>
                <a:cs typeface="Times New Roman" panose="02020603050405020304" pitchFamily="18" charset="0"/>
              </a:rPr>
              <a:t>возможности опасности взрыва можно судить по следующим признакам</a:t>
            </a:r>
            <a:r>
              <a:rPr lang="en-US" sz="2200" b="1" dirty="0" smtClean="0">
                <a:latin typeface="Times New Roman" panose="02020603050405020304" pitchFamily="18" charset="0"/>
                <a:cs typeface="Times New Roman" panose="02020603050405020304" pitchFamily="18" charset="0"/>
              </a:rPr>
              <a:t>:</a:t>
            </a:r>
          </a:p>
          <a:p>
            <a:pPr marL="216000" indent="-216000" algn="just" fontAlgn="auto">
              <a:spcBef>
                <a:spcPts val="300"/>
              </a:spcBef>
              <a:spcAft>
                <a:spcPts val="0"/>
              </a:spcAft>
              <a:buFont typeface="Arial" panose="020B0604020202020204" pitchFamily="34" charset="0"/>
              <a:buAutoNum type="arabicPeriod"/>
              <a:defRPr/>
            </a:pPr>
            <a:r>
              <a:rPr lang="ru-RU" sz="2200" dirty="0" smtClean="0">
                <a:latin typeface="Times New Roman" panose="02020603050405020304" pitchFamily="18" charset="0"/>
                <a:cs typeface="Times New Roman" panose="02020603050405020304" pitchFamily="18" charset="0"/>
              </a:rPr>
              <a:t>Проволока или шнур, натянутые в неожиданном месте</a:t>
            </a:r>
            <a:r>
              <a:rPr lang="en-US" sz="2200" dirty="0" smtClean="0">
                <a:latin typeface="Times New Roman" panose="02020603050405020304" pitchFamily="18" charset="0"/>
                <a:cs typeface="Times New Roman" panose="02020603050405020304" pitchFamily="18" charset="0"/>
              </a:rPr>
              <a:t>;</a:t>
            </a:r>
          </a:p>
          <a:p>
            <a:pPr marL="216000" indent="-216000" algn="just" fontAlgn="auto">
              <a:spcBef>
                <a:spcPts val="300"/>
              </a:spcBef>
              <a:spcAft>
                <a:spcPts val="0"/>
              </a:spcAft>
              <a:buFont typeface="Arial" panose="020B0604020202020204" pitchFamily="34" charset="0"/>
              <a:buAutoNum type="arabicPeriod"/>
              <a:defRPr/>
            </a:pPr>
            <a:r>
              <a:rPr lang="ru-RU" sz="2200" dirty="0" smtClean="0">
                <a:latin typeface="Times New Roman" panose="02020603050405020304" pitchFamily="18" charset="0"/>
                <a:cs typeface="Times New Roman" panose="02020603050405020304" pitchFamily="18" charset="0"/>
              </a:rPr>
              <a:t>Сумка или предмет, оставленные в автобусе, на вокзале, у входа в здание</a:t>
            </a:r>
            <a:r>
              <a:rPr lang="en-US" sz="2200" dirty="0" smtClean="0">
                <a:latin typeface="Times New Roman" panose="02020603050405020304" pitchFamily="18" charset="0"/>
                <a:cs typeface="Times New Roman" panose="02020603050405020304" pitchFamily="18" charset="0"/>
              </a:rPr>
              <a:t>;</a:t>
            </a:r>
            <a:endParaRPr lang="ru-RU" sz="2200" dirty="0" smtClean="0">
              <a:latin typeface="Times New Roman" panose="02020603050405020304" pitchFamily="18" charset="0"/>
              <a:cs typeface="Times New Roman" panose="02020603050405020304" pitchFamily="18" charset="0"/>
            </a:endParaRPr>
          </a:p>
          <a:p>
            <a:pPr marL="216000" indent="-216000" algn="just" fontAlgn="auto">
              <a:spcBef>
                <a:spcPts val="300"/>
              </a:spcBef>
              <a:spcAft>
                <a:spcPts val="0"/>
              </a:spcAft>
              <a:buFont typeface="Arial" panose="020B0604020202020204" pitchFamily="34" charset="0"/>
              <a:buAutoNum type="arabicPeriod"/>
              <a:defRPr/>
            </a:pPr>
            <a:r>
              <a:rPr lang="ru-RU" sz="2200" dirty="0" smtClean="0">
                <a:latin typeface="Times New Roman" panose="02020603050405020304" pitchFamily="18" charset="0"/>
                <a:cs typeface="Times New Roman" panose="02020603050405020304" pitchFamily="18" charset="0"/>
              </a:rPr>
              <a:t>Провода, свисающие из-под кузова машины</a:t>
            </a:r>
            <a:r>
              <a:rPr lang="en-US" sz="2200" dirty="0" smtClean="0">
                <a:latin typeface="Times New Roman" panose="02020603050405020304" pitchFamily="18" charset="0"/>
                <a:cs typeface="Times New Roman" panose="02020603050405020304" pitchFamily="18" charset="0"/>
              </a:rPr>
              <a:t>;</a:t>
            </a:r>
          </a:p>
          <a:p>
            <a:pPr marL="216000" indent="-216000" algn="just" fontAlgn="auto">
              <a:spcBef>
                <a:spcPts val="300"/>
              </a:spcBef>
              <a:spcAft>
                <a:spcPts val="0"/>
              </a:spcAft>
              <a:buFont typeface="Arial" panose="020B0604020202020204" pitchFamily="34" charset="0"/>
              <a:buAutoNum type="arabicPeriod"/>
              <a:defRPr/>
            </a:pPr>
            <a:r>
              <a:rPr lang="ru-RU" sz="2200" dirty="0" err="1" smtClean="0">
                <a:latin typeface="Times New Roman" panose="02020603050405020304" pitchFamily="18" charset="0"/>
                <a:cs typeface="Times New Roman" panose="02020603050405020304" pitchFamily="18" charset="0"/>
              </a:rPr>
              <a:t>Свежезасыпанная</a:t>
            </a:r>
            <a:r>
              <a:rPr lang="ru-RU" sz="2200" dirty="0" smtClean="0">
                <a:latin typeface="Times New Roman" panose="02020603050405020304" pitchFamily="18" charset="0"/>
                <a:cs typeface="Times New Roman" panose="02020603050405020304" pitchFamily="18" charset="0"/>
              </a:rPr>
              <a:t> яма на обочине дороги</a:t>
            </a:r>
            <a:r>
              <a:rPr lang="en-US" sz="2200" dirty="0" smtClean="0">
                <a:latin typeface="Times New Roman" panose="02020603050405020304" pitchFamily="18" charset="0"/>
                <a:cs typeface="Times New Roman" panose="02020603050405020304" pitchFamily="18" charset="0"/>
              </a:rPr>
              <a:t>;</a:t>
            </a:r>
            <a:endParaRPr lang="ru-RU" sz="2200" dirty="0" smtClean="0">
              <a:latin typeface="Times New Roman" panose="02020603050405020304" pitchFamily="18" charset="0"/>
              <a:cs typeface="Times New Roman" panose="02020603050405020304" pitchFamily="18" charset="0"/>
            </a:endParaRPr>
          </a:p>
          <a:p>
            <a:pPr marL="216000" indent="-216000" algn="just" fontAlgn="auto">
              <a:spcBef>
                <a:spcPts val="300"/>
              </a:spcBef>
              <a:spcAft>
                <a:spcPts val="0"/>
              </a:spcAft>
              <a:buFont typeface="Arial" panose="020B0604020202020204" pitchFamily="34" charset="0"/>
              <a:buAutoNum type="arabicPeriod"/>
              <a:defRPr/>
            </a:pPr>
            <a:r>
              <a:rPr lang="ru-RU" sz="2200" dirty="0" smtClean="0">
                <a:latin typeface="Times New Roman" panose="02020603050405020304" pitchFamily="18" charset="0"/>
                <a:cs typeface="Times New Roman" panose="02020603050405020304" pitchFamily="18" charset="0"/>
              </a:rPr>
              <a:t>Посылка, пришедшая по почте от неизвестного адресата. Такие послания лучше не вскрывать, даже обыкновенное письмо может стать вместилищем яда или бактериологической «бомбы».</a:t>
            </a:r>
          </a:p>
          <a:p>
            <a:pPr marL="0" indent="0" algn="just" fontAlgn="auto">
              <a:spcBef>
                <a:spcPts val="300"/>
              </a:spcBef>
              <a:spcAft>
                <a:spcPts val="0"/>
              </a:spcAft>
              <a:buFont typeface="Arial" panose="020B0604020202020204" pitchFamily="34" charset="0"/>
              <a:buNone/>
              <a:defRPr/>
            </a:pPr>
            <a:r>
              <a:rPr lang="ru-RU" sz="2200" b="1" dirty="0" smtClean="0">
                <a:latin typeface="Times New Roman" panose="02020603050405020304" pitchFamily="18" charset="0"/>
                <a:cs typeface="Times New Roman" panose="02020603050405020304" pitchFamily="18" charset="0"/>
              </a:rPr>
              <a:t>   Что делать? </a:t>
            </a:r>
            <a:r>
              <a:rPr lang="ru-RU" sz="2200" dirty="0" smtClean="0">
                <a:latin typeface="Times New Roman" panose="02020603050405020304" pitchFamily="18" charset="0"/>
                <a:cs typeface="Times New Roman" panose="02020603050405020304" pitchFamily="18" charset="0"/>
              </a:rPr>
              <a:t>Ни в коем случае не прикасаться! О подозрительном предмете немедленно сообщите взрослым, позвоните в полицию или МЧС.</a:t>
            </a:r>
          </a:p>
          <a:p>
            <a:pPr marL="0" indent="0" algn="just" fontAlgn="auto">
              <a:spcBef>
                <a:spcPts val="300"/>
              </a:spcBef>
              <a:spcAft>
                <a:spcPts val="0"/>
              </a:spcAft>
              <a:buFont typeface="Arial" panose="020B0604020202020204" pitchFamily="34" charset="0"/>
              <a:buNone/>
              <a:defRPr/>
            </a:pPr>
            <a:r>
              <a:rPr lang="ru-RU" sz="2200" b="1" dirty="0" smtClean="0">
                <a:latin typeface="Times New Roman" panose="02020603050405020304" pitchFamily="18" charset="0"/>
                <a:cs typeface="Times New Roman" panose="02020603050405020304" pitchFamily="18" charset="0"/>
              </a:rPr>
              <a:t>   Помните, что с угрозой террористических актов шутить нельзя!  </a:t>
            </a:r>
            <a:r>
              <a:rPr lang="ru-RU" sz="2200" dirty="0" smtClean="0">
                <a:latin typeface="Times New Roman" panose="02020603050405020304" pitchFamily="18" charset="0"/>
                <a:cs typeface="Times New Roman" panose="02020603050405020304" pitchFamily="18" charset="0"/>
              </a:rPr>
              <a:t>Сообщениями по телефону о бомбе, заложенной якобы в школе, нерадивые ученики пытаются сорвать уроки. Как правило, таких «</a:t>
            </a:r>
            <a:r>
              <a:rPr lang="ru-RU" sz="2200" dirty="0" err="1" smtClean="0">
                <a:latin typeface="Times New Roman" panose="02020603050405020304" pitchFamily="18" charset="0"/>
                <a:cs typeface="Times New Roman" panose="02020603050405020304" pitchFamily="18" charset="0"/>
              </a:rPr>
              <a:t>лжетеррористов</a:t>
            </a:r>
            <a:r>
              <a:rPr lang="ru-RU" sz="2200" dirty="0" smtClean="0">
                <a:latin typeface="Times New Roman" panose="02020603050405020304" pitchFamily="18" charset="0"/>
                <a:cs typeface="Times New Roman" panose="02020603050405020304" pitchFamily="18" charset="0"/>
              </a:rPr>
              <a:t>» ловят, каким бы телефоном они не пользовались. Наказание несут как сами «шутники», так и их родители</a:t>
            </a:r>
            <a:r>
              <a:rPr lang="ru-RU" sz="2100" dirty="0" smtClean="0">
                <a:latin typeface="Times New Roman" panose="02020603050405020304" pitchFamily="18" charset="0"/>
                <a:cs typeface="Times New Roman" panose="02020603050405020304" pitchFamily="18" charset="0"/>
              </a:rPr>
              <a:t>.</a:t>
            </a:r>
          </a:p>
        </p:txBody>
      </p:sp>
      <p:sp>
        <p:nvSpPr>
          <p:cNvPr id="7" name="Заголовок 1"/>
          <p:cNvSpPr txBox="1">
            <a:spLocks/>
          </p:cNvSpPr>
          <p:nvPr/>
        </p:nvSpPr>
        <p:spPr>
          <a:xfrm>
            <a:off x="279400" y="269875"/>
            <a:ext cx="4103688" cy="711200"/>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ru-RU" sz="1800" dirty="0" smtClean="0">
                <a:solidFill>
                  <a:srgbClr val="0070C0"/>
                </a:solidFill>
                <a:latin typeface="Arial" panose="020B0604020202020204" pitchFamily="34" charset="0"/>
                <a:cs typeface="Arial" panose="020B0604020202020204" pitchFamily="34" charset="0"/>
              </a:rPr>
              <a:t>ЧТО ДЕЛАТЬ ПРИ УГРОЗЕ ТЕРАКТА?</a:t>
            </a:r>
            <a:endParaRPr lang="ru-RU" sz="2000" dirty="0" smtClean="0">
              <a:solidFill>
                <a:srgbClr val="0070C0"/>
              </a:solidFill>
              <a:latin typeface="Arial" panose="020B0604020202020204" pitchFamily="34" charset="0"/>
              <a:cs typeface="Arial" panose="020B0604020202020204" pitchFamily="34" charset="0"/>
            </a:endParaRPr>
          </a:p>
        </p:txBody>
      </p:sp>
      <p:sp>
        <p:nvSpPr>
          <p:cNvPr id="16388" name="Объект 2"/>
          <p:cNvSpPr>
            <a:spLocks noGrp="1"/>
          </p:cNvSpPr>
          <p:nvPr>
            <p:ph sz="quarter" idx="13"/>
          </p:nvPr>
        </p:nvSpPr>
        <p:spPr>
          <a:xfrm>
            <a:off x="5003800" y="908050"/>
            <a:ext cx="3816350" cy="5054600"/>
          </a:xfrm>
        </p:spPr>
        <p:txBody>
          <a:bodyPr/>
          <a:lstStyle/>
          <a:p>
            <a:pPr marL="0" indent="0" algn="just">
              <a:spcBef>
                <a:spcPct val="0"/>
              </a:spcBef>
              <a:spcAft>
                <a:spcPct val="0"/>
              </a:spcAft>
              <a:buFont typeface="Georgia" pitchFamily="18" charset="0"/>
              <a:buNone/>
            </a:pPr>
            <a:r>
              <a:rPr lang="ru-RU" sz="1200" b="1" smtClean="0">
                <a:latin typeface="Times New Roman" pitchFamily="18" charset="0"/>
                <a:cs typeface="Times New Roman" pitchFamily="18" charset="0"/>
              </a:rPr>
              <a:t>   </a:t>
            </a:r>
            <a:r>
              <a:rPr lang="ru-RU" sz="1300" smtClean="0">
                <a:latin typeface="Times New Roman" pitchFamily="18" charset="0"/>
                <a:cs typeface="Times New Roman" pitchFamily="18" charset="0"/>
              </a:rPr>
              <a:t>Помните, что степень агрессивности собаки зависит не только от породы, но прежде всего от ее воспитания и поведения хозяина.</a:t>
            </a:r>
          </a:p>
          <a:p>
            <a:pPr marL="0" indent="0" algn="just">
              <a:spcBef>
                <a:spcPct val="0"/>
              </a:spcBef>
              <a:spcAft>
                <a:spcPct val="0"/>
              </a:spcAft>
              <a:buFont typeface="Georgia" pitchFamily="18" charset="0"/>
              <a:buNone/>
            </a:pPr>
            <a:r>
              <a:rPr lang="ru-RU" sz="1300" b="1" smtClean="0">
                <a:latin typeface="Times New Roman" pitchFamily="18" charset="0"/>
                <a:cs typeface="Times New Roman" pitchFamily="18" charset="0"/>
              </a:rPr>
              <a:t>   Никогда не дразните собаку! </a:t>
            </a:r>
            <a:r>
              <a:rPr lang="ru-RU" sz="1300" smtClean="0">
                <a:latin typeface="Times New Roman" pitchFamily="18" charset="0"/>
                <a:cs typeface="Times New Roman" pitchFamily="18" charset="0"/>
              </a:rPr>
              <a:t>Как правило, собака никогда не бросается на человека первой. Учтите, что улыбку животные воспринимают как оскал зубов, пристальный взгляд в глаза как вызов на поединок.. Лучше сделать так, как поступает собака, признавая свое поражение – </a:t>
            </a:r>
            <a:r>
              <a:rPr lang="ru-RU" sz="1300" b="1" smtClean="0">
                <a:latin typeface="Times New Roman" pitchFamily="18" charset="0"/>
                <a:cs typeface="Times New Roman" pitchFamily="18" charset="0"/>
              </a:rPr>
              <a:t>отведите взгляд в сторону, ведите себя спокойно и миролюбиво</a:t>
            </a:r>
            <a:r>
              <a:rPr lang="ru-RU" sz="1300" smtClean="0">
                <a:latin typeface="Times New Roman" pitchFamily="18" charset="0"/>
                <a:cs typeface="Times New Roman" pitchFamily="18" charset="0"/>
              </a:rPr>
              <a:t>.</a:t>
            </a:r>
          </a:p>
          <a:p>
            <a:pPr marL="0" indent="0" algn="just">
              <a:spcBef>
                <a:spcPct val="0"/>
              </a:spcBef>
              <a:spcAft>
                <a:spcPct val="0"/>
              </a:spcAft>
              <a:buFont typeface="Georgia" pitchFamily="18" charset="0"/>
              <a:buNone/>
            </a:pPr>
            <a:r>
              <a:rPr lang="ru-RU" sz="1300" smtClean="0">
                <a:latin typeface="Times New Roman" pitchFamily="18" charset="0"/>
                <a:cs typeface="Times New Roman" pitchFamily="18" charset="0"/>
              </a:rPr>
              <a:t>   Старайтесь близко не подходить к бездомным собакам, какими бы безобидными они не казались. Такое приближение может спровоцировать у них вспышку агрессии.</a:t>
            </a:r>
          </a:p>
          <a:p>
            <a:pPr marL="0" indent="0" algn="just">
              <a:spcBef>
                <a:spcPct val="0"/>
              </a:spcBef>
              <a:spcAft>
                <a:spcPct val="0"/>
              </a:spcAft>
              <a:buFont typeface="Georgia" pitchFamily="18" charset="0"/>
              <a:buNone/>
            </a:pPr>
            <a:r>
              <a:rPr lang="ru-RU" sz="1300" smtClean="0">
                <a:latin typeface="Times New Roman" pitchFamily="18" charset="0"/>
                <a:cs typeface="Times New Roman" pitchFamily="18" charset="0"/>
              </a:rPr>
              <a:t>   Перед тем, как укусить ,собака подает упреждающие сигналы</a:t>
            </a:r>
            <a:r>
              <a:rPr lang="en-US" sz="1300" smtClean="0">
                <a:latin typeface="Times New Roman" pitchFamily="18" charset="0"/>
                <a:cs typeface="Times New Roman" pitchFamily="18" charset="0"/>
              </a:rPr>
              <a:t>:</a:t>
            </a:r>
            <a:r>
              <a:rPr lang="ru-RU" sz="1300" smtClean="0">
                <a:latin typeface="Times New Roman" pitchFamily="18" charset="0"/>
                <a:cs typeface="Times New Roman" pitchFamily="18" charset="0"/>
              </a:rPr>
              <a:t> прижимает уши, приседает на задние лапы, рычит, скалит зубы.</a:t>
            </a:r>
          </a:p>
          <a:p>
            <a:pPr marL="0" indent="0" algn="just">
              <a:spcBef>
                <a:spcPct val="0"/>
              </a:spcBef>
              <a:spcAft>
                <a:spcPct val="0"/>
              </a:spcAft>
              <a:buFont typeface="Georgia" pitchFamily="18" charset="0"/>
              <a:buNone/>
            </a:pPr>
            <a:r>
              <a:rPr lang="ru-RU" sz="1300" smtClean="0">
                <a:latin typeface="Times New Roman" pitchFamily="18" charset="0"/>
                <a:cs typeface="Times New Roman" pitchFamily="18" charset="0"/>
              </a:rPr>
              <a:t>    Почувствовав, что собака сейчас бросится на вас, прижмите подбородок к груди, защищая шею, подставьте под пасть собаки сумку, зонт, свернутую куртку, обувь.  </a:t>
            </a:r>
          </a:p>
          <a:p>
            <a:pPr marL="0" indent="0" algn="just">
              <a:spcBef>
                <a:spcPct val="0"/>
              </a:spcBef>
              <a:spcAft>
                <a:spcPct val="0"/>
              </a:spcAft>
              <a:buFont typeface="Georgia" pitchFamily="18" charset="0"/>
              <a:buNone/>
            </a:pPr>
            <a:r>
              <a:rPr lang="ru-RU" sz="1300" smtClean="0">
                <a:latin typeface="Times New Roman" pitchFamily="18" charset="0"/>
                <a:cs typeface="Times New Roman" pitchFamily="18" charset="0"/>
              </a:rPr>
              <a:t>   Если собака вас все-таки укусила, обязательно обратитесь к врачу.</a:t>
            </a:r>
          </a:p>
        </p:txBody>
      </p:sp>
      <p:sp>
        <p:nvSpPr>
          <p:cNvPr id="9" name="Заголовок 1"/>
          <p:cNvSpPr txBox="1">
            <a:spLocks/>
          </p:cNvSpPr>
          <p:nvPr/>
        </p:nvSpPr>
        <p:spPr>
          <a:xfrm>
            <a:off x="4859338" y="44450"/>
            <a:ext cx="4105275" cy="850900"/>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ru-RU" sz="1800" dirty="0" smtClean="0">
                <a:solidFill>
                  <a:srgbClr val="0070C0"/>
                </a:solidFill>
                <a:latin typeface="Arial" panose="020B0604020202020204" pitchFamily="34" charset="0"/>
                <a:cs typeface="Arial" panose="020B0604020202020204" pitchFamily="34" charset="0"/>
              </a:rPr>
              <a:t>ОСТОРОЖНО, ЗЛАЯ СОБАКА!</a:t>
            </a:r>
            <a:endParaRPr lang="ru-RU" sz="2000" dirty="0" smtClean="0">
              <a:solidFill>
                <a:srgbClr val="0070C0"/>
              </a:solidFill>
              <a:latin typeface="Arial" panose="020B0604020202020204" pitchFamily="34" charset="0"/>
              <a:cs typeface="Arial" panose="020B0604020202020204" pitchFamily="34" charset="0"/>
            </a:endParaRPr>
          </a:p>
        </p:txBody>
      </p:sp>
      <p:sp>
        <p:nvSpPr>
          <p:cNvPr id="6" name="Объект 2"/>
          <p:cNvSpPr txBox="1">
            <a:spLocks/>
          </p:cNvSpPr>
          <p:nvPr/>
        </p:nvSpPr>
        <p:spPr>
          <a:xfrm>
            <a:off x="977900" y="6165850"/>
            <a:ext cx="1727200" cy="576263"/>
          </a:xfrm>
          <a:prstGeom prst="rect">
            <a:avLst/>
          </a:prstGeom>
        </p:spPr>
        <p:txBody>
          <a:bodyPr>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fontAlgn="auto">
              <a:lnSpc>
                <a:spcPct val="110000"/>
              </a:lnSpc>
              <a:spcBef>
                <a:spcPts val="300"/>
              </a:spcBef>
              <a:spcAft>
                <a:spcPts val="0"/>
              </a:spcAft>
              <a:buFont typeface="Arial" panose="020B0604020202020204" pitchFamily="34" charset="0"/>
              <a:buNone/>
              <a:defRPr/>
            </a:pPr>
            <a:r>
              <a:rPr lang="ru-RU" sz="1600" b="1" dirty="0" smtClean="0">
                <a:solidFill>
                  <a:srgbClr val="FF0000"/>
                </a:solidFill>
                <a:latin typeface="Times New Roman" panose="02020603050405020304" pitchFamily="18" charset="0"/>
                <a:cs typeface="Times New Roman" panose="02020603050405020304" pitchFamily="18" charset="0"/>
              </a:rPr>
              <a:t>Единый телефон</a:t>
            </a:r>
          </a:p>
          <a:p>
            <a:pPr marL="0" indent="0" algn="just" fontAlgn="auto">
              <a:lnSpc>
                <a:spcPct val="110000"/>
              </a:lnSpc>
              <a:spcBef>
                <a:spcPts val="300"/>
              </a:spcBef>
              <a:spcAft>
                <a:spcPts val="0"/>
              </a:spcAft>
              <a:buFont typeface="Arial" panose="020B0604020202020204" pitchFamily="34" charset="0"/>
              <a:buNone/>
              <a:defRPr/>
            </a:pPr>
            <a:r>
              <a:rPr lang="ru-RU" sz="1600" b="1" dirty="0" smtClean="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6391" name="Объект 2"/>
          <p:cNvSpPr txBox="1">
            <a:spLocks/>
          </p:cNvSpPr>
          <p:nvPr/>
        </p:nvSpPr>
        <p:spPr bwMode="auto">
          <a:xfrm>
            <a:off x="2700338" y="6165850"/>
            <a:ext cx="1150937" cy="503238"/>
          </a:xfrm>
          <a:prstGeom prst="rect">
            <a:avLst/>
          </a:prstGeom>
          <a:noFill/>
          <a:ln w="9525">
            <a:noFill/>
            <a:miter lim="800000"/>
            <a:headEnd/>
            <a:tailEnd/>
          </a:ln>
        </p:spPr>
        <p:txBody>
          <a:bodyPr/>
          <a:lstStyle/>
          <a:p>
            <a:pPr algn="just">
              <a:spcBef>
                <a:spcPts val="300"/>
              </a:spcBef>
              <a:buFont typeface="Arial" charset="0"/>
              <a:buNone/>
            </a:pPr>
            <a:r>
              <a:rPr lang="ru-RU" sz="3600" b="1">
                <a:solidFill>
                  <a:srgbClr val="FF0000"/>
                </a:solidFill>
                <a:latin typeface="Arial Black" pitchFamily="34" charset="0"/>
                <a:cs typeface="Times New Roman" pitchFamily="18" charset="0"/>
              </a:rPr>
              <a:t>112</a:t>
            </a:r>
          </a:p>
        </p:txBody>
      </p:sp>
      <p:sp>
        <p:nvSpPr>
          <p:cNvPr id="11" name="Объект 2"/>
          <p:cNvSpPr txBox="1">
            <a:spLocks/>
          </p:cNvSpPr>
          <p:nvPr/>
        </p:nvSpPr>
        <p:spPr>
          <a:xfrm>
            <a:off x="5586413" y="6092825"/>
            <a:ext cx="1727200" cy="576263"/>
          </a:xfrm>
          <a:prstGeom prst="rect">
            <a:avLst/>
          </a:prstGeom>
        </p:spPr>
        <p:txBody>
          <a:bodyPr>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fontAlgn="auto">
              <a:lnSpc>
                <a:spcPct val="110000"/>
              </a:lnSpc>
              <a:spcBef>
                <a:spcPts val="300"/>
              </a:spcBef>
              <a:spcAft>
                <a:spcPts val="0"/>
              </a:spcAft>
              <a:buFont typeface="Arial" panose="020B0604020202020204" pitchFamily="34" charset="0"/>
              <a:buNone/>
              <a:defRPr/>
            </a:pPr>
            <a:r>
              <a:rPr lang="ru-RU" sz="1600" b="1" dirty="0" smtClean="0">
                <a:solidFill>
                  <a:srgbClr val="FF0000"/>
                </a:solidFill>
                <a:latin typeface="Times New Roman" panose="02020603050405020304" pitchFamily="18" charset="0"/>
                <a:cs typeface="Times New Roman" panose="02020603050405020304" pitchFamily="18" charset="0"/>
              </a:rPr>
              <a:t>Единый телефон</a:t>
            </a:r>
          </a:p>
          <a:p>
            <a:pPr marL="0" indent="0" algn="just" fontAlgn="auto">
              <a:lnSpc>
                <a:spcPct val="110000"/>
              </a:lnSpc>
              <a:spcBef>
                <a:spcPts val="300"/>
              </a:spcBef>
              <a:spcAft>
                <a:spcPts val="0"/>
              </a:spcAft>
              <a:buFont typeface="Arial" panose="020B0604020202020204" pitchFamily="34" charset="0"/>
              <a:buNone/>
              <a:defRPr/>
            </a:pPr>
            <a:r>
              <a:rPr lang="ru-RU" sz="1600" b="1" dirty="0" smtClean="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6393" name="Объект 2"/>
          <p:cNvSpPr txBox="1">
            <a:spLocks/>
          </p:cNvSpPr>
          <p:nvPr/>
        </p:nvSpPr>
        <p:spPr bwMode="auto">
          <a:xfrm>
            <a:off x="7308850" y="6092825"/>
            <a:ext cx="1150938" cy="504825"/>
          </a:xfrm>
          <a:prstGeom prst="rect">
            <a:avLst/>
          </a:prstGeom>
          <a:noFill/>
          <a:ln w="9525">
            <a:noFill/>
            <a:miter lim="800000"/>
            <a:headEnd/>
            <a:tailEnd/>
          </a:ln>
        </p:spPr>
        <p:txBody>
          <a:bodyPr/>
          <a:lstStyle/>
          <a:p>
            <a:pPr algn="just">
              <a:spcBef>
                <a:spcPts val="300"/>
              </a:spcBef>
              <a:buFont typeface="Arial" charset="0"/>
              <a:buNone/>
            </a:pPr>
            <a:r>
              <a:rPr lang="ru-RU" sz="3600" b="1">
                <a:solidFill>
                  <a:srgbClr val="FF0000"/>
                </a:solidFill>
                <a:latin typeface="Arial Black" pitchFamily="34" charset="0"/>
                <a:cs typeface="Times New Roman" pitchFamily="18" charset="0"/>
              </a:rPr>
              <a:t>112</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2"/>
          <p:cNvSpPr txBox="1">
            <a:spLocks/>
          </p:cNvSpPr>
          <p:nvPr/>
        </p:nvSpPr>
        <p:spPr>
          <a:xfrm>
            <a:off x="609600" y="836613"/>
            <a:ext cx="3754438" cy="5265737"/>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fontAlgn="auto">
              <a:spcBef>
                <a:spcPts val="300"/>
              </a:spcBef>
              <a:spcAft>
                <a:spcPts val="0"/>
              </a:spcAft>
              <a:buFont typeface="Arial" panose="020B0604020202020204" pitchFamily="34" charset="0"/>
              <a:buNone/>
              <a:defRPr/>
            </a:pP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ru-RU" sz="1300" b="1" dirty="0">
                <a:solidFill>
                  <a:schemeClr val="tx1">
                    <a:lumMod val="75000"/>
                    <a:lumOff val="25000"/>
                  </a:schemeClr>
                </a:solidFill>
                <a:latin typeface="Times New Roman" panose="02020603050405020304" pitchFamily="18" charset="0"/>
                <a:cs typeface="Times New Roman" panose="02020603050405020304" pitchFamily="18" charset="0"/>
              </a:rPr>
              <a:t>Никогда не купайтесь в незнакомом месте.</a:t>
            </a:r>
          </a:p>
          <a:p>
            <a:pPr marL="0" indent="0" algn="just" fontAlgn="auto">
              <a:spcBef>
                <a:spcPts val="300"/>
              </a:spcBef>
              <a:spcAft>
                <a:spcPts val="0"/>
              </a:spcAft>
              <a:buFont typeface="Arial" panose="020B0604020202020204" pitchFamily="34" charset="0"/>
              <a:buNone/>
              <a:defRPr/>
            </a:pP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   Безопаснее всего купаться в зоне, огороженной буйками или поплавками.</a:t>
            </a:r>
          </a:p>
          <a:p>
            <a:pPr marL="0" indent="0" algn="just" fontAlgn="auto">
              <a:spcBef>
                <a:spcPts val="300"/>
              </a:spcBef>
              <a:spcAft>
                <a:spcPts val="0"/>
              </a:spcAft>
              <a:buFont typeface="Arial" panose="020B0604020202020204" pitchFamily="34" charset="0"/>
              <a:buNone/>
              <a:defRPr/>
            </a:pP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ru-RU" sz="1300" b="1" dirty="0">
                <a:solidFill>
                  <a:schemeClr val="tx1">
                    <a:lumMod val="75000"/>
                    <a:lumOff val="25000"/>
                  </a:schemeClr>
                </a:solidFill>
                <a:latin typeface="Times New Roman" panose="02020603050405020304" pitchFamily="18" charset="0"/>
                <a:cs typeface="Times New Roman" panose="02020603050405020304" pitchFamily="18" charset="0"/>
              </a:rPr>
              <a:t>В холодную воду заходите медленно</a:t>
            </a: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 иначе голова закружится и ли может свести ногу. Если свело ногу, погрузитесь на секунду в воду с головой и, распрямив сведенную ногой судорогой ногу, с силой </a:t>
            </a:r>
            <a:r>
              <a:rPr lang="ru-RU" sz="1300" dirty="0" err="1">
                <a:solidFill>
                  <a:schemeClr val="tx1">
                    <a:lumMod val="75000"/>
                    <a:lumOff val="25000"/>
                  </a:schemeClr>
                </a:solidFill>
                <a:latin typeface="Times New Roman" panose="02020603050405020304" pitchFamily="18" charset="0"/>
                <a:cs typeface="Times New Roman" panose="02020603050405020304" pitchFamily="18" charset="0"/>
              </a:rPr>
              <a:t>потянте</a:t>
            </a: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 за большой палец ступню на себя. Как правило, судорога отступает.</a:t>
            </a:r>
          </a:p>
          <a:p>
            <a:pPr marL="0" indent="0" algn="just" fontAlgn="auto">
              <a:spcBef>
                <a:spcPts val="300"/>
              </a:spcBef>
              <a:spcAft>
                <a:spcPts val="0"/>
              </a:spcAft>
              <a:buFont typeface="Arial" panose="020B0604020202020204" pitchFamily="34" charset="0"/>
              <a:buNone/>
              <a:defRPr/>
            </a:pP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   Не ныряйте и не прыгайте с обрыва в воду. Под водой могут оказаться затопленные бревна или железки, о которые можно пораниться.</a:t>
            </a:r>
          </a:p>
          <a:p>
            <a:pPr marL="0" indent="0" algn="just" fontAlgn="auto">
              <a:spcBef>
                <a:spcPts val="300"/>
              </a:spcBef>
              <a:spcAft>
                <a:spcPts val="0"/>
              </a:spcAft>
              <a:buFont typeface="Arial" panose="020B0604020202020204" pitchFamily="34" charset="0"/>
              <a:buNone/>
              <a:defRPr/>
            </a:pP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ru-RU" sz="1300" b="1" dirty="0">
                <a:solidFill>
                  <a:schemeClr val="tx1">
                    <a:lumMod val="75000"/>
                    <a:lumOff val="25000"/>
                  </a:schemeClr>
                </a:solidFill>
                <a:latin typeface="Times New Roman" panose="02020603050405020304" pitchFamily="18" charset="0"/>
                <a:cs typeface="Times New Roman" panose="02020603050405020304" pitchFamily="18" charset="0"/>
              </a:rPr>
              <a:t>Не купайтесь в реке, по которой плавают катера или суда. </a:t>
            </a:r>
            <a:r>
              <a:rPr lang="ru-RU" sz="1300" dirty="0" smtClean="0">
                <a:solidFill>
                  <a:schemeClr val="tx1">
                    <a:lumMod val="75000"/>
                    <a:lumOff val="25000"/>
                  </a:schemeClr>
                </a:solidFill>
                <a:latin typeface="Times New Roman" panose="02020603050405020304" pitchFamily="18" charset="0"/>
                <a:cs typeface="Times New Roman" panose="02020603050405020304" pitchFamily="18" charset="0"/>
              </a:rPr>
              <a:t>Волна </a:t>
            </a: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от катера может накрыть вас с головой, а если вы подплывете слишком близки к </a:t>
            </a:r>
            <a:r>
              <a:rPr lang="ru-RU" sz="1300" dirty="0" smtClean="0">
                <a:solidFill>
                  <a:schemeClr val="tx1">
                    <a:lumMod val="75000"/>
                    <a:lumOff val="25000"/>
                  </a:schemeClr>
                </a:solidFill>
                <a:latin typeface="Times New Roman" panose="02020603050405020304" pitchFamily="18" charset="0"/>
                <a:cs typeface="Times New Roman" panose="02020603050405020304" pitchFamily="18" charset="0"/>
              </a:rPr>
              <a:t>судну, может </a:t>
            </a: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затянуть под винты.</a:t>
            </a:r>
          </a:p>
          <a:p>
            <a:pPr marL="0" indent="0" algn="just" fontAlgn="auto">
              <a:spcBef>
                <a:spcPts val="300"/>
              </a:spcBef>
              <a:spcAft>
                <a:spcPts val="0"/>
              </a:spcAft>
              <a:buFont typeface="Arial" panose="020B0604020202020204" pitchFamily="34" charset="0"/>
              <a:buNone/>
              <a:defRPr/>
            </a:pPr>
            <a:r>
              <a:rPr lang="ru-RU" sz="1300" dirty="0" smtClean="0">
                <a:solidFill>
                  <a:schemeClr val="tx1">
                    <a:lumMod val="75000"/>
                    <a:lumOff val="25000"/>
                  </a:schemeClr>
                </a:solidFill>
                <a:latin typeface="Times New Roman" panose="02020603050405020304" pitchFamily="18" charset="0"/>
                <a:cs typeface="Times New Roman" panose="02020603050405020304" pitchFamily="18" charset="0"/>
              </a:rPr>
              <a:t>   Пользоваться </a:t>
            </a: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в воде надувным матрасом (кругом, автомобильной камерой) без присмотра взрослых запрещено! Матрас может неожиданно сдуться, или течение унесет вас далеко от берега.</a:t>
            </a:r>
          </a:p>
          <a:p>
            <a:pPr marL="0" indent="0" algn="just" fontAlgn="auto">
              <a:spcBef>
                <a:spcPts val="300"/>
              </a:spcBef>
              <a:spcAft>
                <a:spcPts val="0"/>
              </a:spcAft>
              <a:buFont typeface="Arial" panose="020B0604020202020204" pitchFamily="34" charset="0"/>
              <a:buNone/>
              <a:defRPr/>
            </a:pP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   Если вы плохо плаваете, держитесь ближе к берегу. Так, чтобы в любой момент можно было коснуться ногами дна. И не поддавайтесь на уговоры друзей, плавающих лучше вас, вы рискуете утонуть.</a:t>
            </a:r>
          </a:p>
          <a:p>
            <a:pPr marL="0" indent="0" algn="just" fontAlgn="auto">
              <a:spcBef>
                <a:spcPts val="300"/>
              </a:spcBef>
              <a:spcAft>
                <a:spcPts val="0"/>
              </a:spcAft>
              <a:buFont typeface="Arial" panose="020B0604020202020204" pitchFamily="34" charset="0"/>
              <a:buNone/>
              <a:defRPr/>
            </a:pPr>
            <a:endParaRPr lang="ru-RU" sz="1300" dirty="0">
              <a:solidFill>
                <a:schemeClr val="tx1">
                  <a:lumMod val="75000"/>
                  <a:lumOff val="25000"/>
                </a:schemeClr>
              </a:solidFill>
              <a:latin typeface="Times New Roman" panose="02020603050405020304" pitchFamily="18" charset="0"/>
              <a:cs typeface="Times New Roman" panose="02020603050405020304" pitchFamily="18" charset="0"/>
            </a:endParaRPr>
          </a:p>
          <a:p>
            <a:pPr marL="0" indent="0" algn="just" fontAlgn="auto">
              <a:spcBef>
                <a:spcPts val="300"/>
              </a:spcBef>
              <a:spcAft>
                <a:spcPts val="0"/>
              </a:spcAft>
              <a:buFont typeface="Arial" panose="020B0604020202020204" pitchFamily="34" charset="0"/>
              <a:buNone/>
              <a:defRPr/>
            </a:pP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 </a:t>
            </a:r>
          </a:p>
        </p:txBody>
      </p:sp>
      <p:sp>
        <p:nvSpPr>
          <p:cNvPr id="7" name="Заголовок 1"/>
          <p:cNvSpPr txBox="1">
            <a:spLocks/>
          </p:cNvSpPr>
          <p:nvPr/>
        </p:nvSpPr>
        <p:spPr>
          <a:xfrm>
            <a:off x="395288" y="260350"/>
            <a:ext cx="4105275" cy="566738"/>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ru-RU" sz="1800" dirty="0" smtClean="0">
                <a:solidFill>
                  <a:srgbClr val="0070C0"/>
                </a:solidFill>
                <a:latin typeface="Arial" panose="020B0604020202020204" pitchFamily="34" charset="0"/>
                <a:cs typeface="Arial" panose="020B0604020202020204" pitchFamily="34" charset="0"/>
              </a:rPr>
              <a:t>БЕЗОПАСНОСТЬ НА ВОДЕ</a:t>
            </a:r>
            <a:endParaRPr lang="ru-RU" sz="2000" dirty="0" smtClean="0">
              <a:solidFill>
                <a:srgbClr val="0070C0"/>
              </a:solidFill>
              <a:latin typeface="Arial" panose="020B0604020202020204" pitchFamily="34" charset="0"/>
              <a:cs typeface="Arial" panose="020B0604020202020204" pitchFamily="34" charset="0"/>
            </a:endParaRPr>
          </a:p>
        </p:txBody>
      </p:sp>
      <p:sp>
        <p:nvSpPr>
          <p:cNvPr id="17412" name="Объект 2"/>
          <p:cNvSpPr>
            <a:spLocks noGrp="1"/>
          </p:cNvSpPr>
          <p:nvPr>
            <p:ph sz="quarter" idx="13"/>
          </p:nvPr>
        </p:nvSpPr>
        <p:spPr>
          <a:xfrm>
            <a:off x="5003800" y="836613"/>
            <a:ext cx="3816350" cy="5054600"/>
          </a:xfrm>
        </p:spPr>
        <p:txBody>
          <a:bodyPr/>
          <a:lstStyle/>
          <a:p>
            <a:pPr marL="0" indent="0" algn="just">
              <a:spcBef>
                <a:spcPts val="300"/>
              </a:spcBef>
              <a:buFont typeface="Georgia" pitchFamily="18" charset="0"/>
              <a:buNone/>
            </a:pPr>
            <a:r>
              <a:rPr lang="ru-RU" sz="1200" b="1" smtClean="0">
                <a:latin typeface="Times New Roman" pitchFamily="18" charset="0"/>
                <a:cs typeface="Times New Roman" pitchFamily="18" charset="0"/>
              </a:rPr>
              <a:t>   </a:t>
            </a:r>
            <a:r>
              <a:rPr lang="ru-RU" sz="1200" smtClean="0">
                <a:latin typeface="Times New Roman" pitchFamily="18" charset="0"/>
                <a:cs typeface="Times New Roman" pitchFamily="18" charset="0"/>
              </a:rPr>
              <a:t>Отправляясь  в лес, </a:t>
            </a:r>
            <a:r>
              <a:rPr lang="ru-RU" sz="1200" b="1" smtClean="0">
                <a:latin typeface="Times New Roman" pitchFamily="18" charset="0"/>
                <a:cs typeface="Times New Roman" pitchFamily="18" charset="0"/>
              </a:rPr>
              <a:t>возьмите с собой водостойкие спички или зажигалку. </a:t>
            </a:r>
            <a:r>
              <a:rPr lang="ru-RU" sz="1200" smtClean="0">
                <a:latin typeface="Times New Roman" pitchFamily="18" charset="0"/>
                <a:cs typeface="Times New Roman" pitchFamily="18" charset="0"/>
              </a:rPr>
              <a:t>Разведя огонь, вы и согреетесь, и просушите одежду, и подадите сигнал. Если у вас в лесу нет карты и компаса, ориентируйтесь по солнцу, луне звездам, особенностям местной природы.</a:t>
            </a:r>
          </a:p>
          <a:p>
            <a:pPr marL="0" indent="0" algn="just">
              <a:spcBef>
                <a:spcPts val="300"/>
              </a:spcBef>
              <a:buFont typeface="Georgia" pitchFamily="18" charset="0"/>
              <a:buNone/>
            </a:pPr>
            <a:r>
              <a:rPr lang="ru-RU" sz="1200" smtClean="0">
                <a:latin typeface="Times New Roman" pitchFamily="18" charset="0"/>
                <a:cs typeface="Times New Roman" pitchFamily="18" charset="0"/>
              </a:rPr>
              <a:t>   Если вы заблудились в лесу, остановитесь, присядьте и подумайте, как вам выбраться к месту, с которого вы начали путь. Для этого </a:t>
            </a:r>
            <a:r>
              <a:rPr lang="ru-RU" sz="1200" b="1" smtClean="0">
                <a:latin typeface="Times New Roman" pitchFamily="18" charset="0"/>
                <a:cs typeface="Times New Roman" pitchFamily="18" charset="0"/>
              </a:rPr>
              <a:t>вспомните ориентир</a:t>
            </a:r>
            <a:r>
              <a:rPr lang="ru-RU" sz="1200" smtClean="0">
                <a:latin typeface="Times New Roman" pitchFamily="18" charset="0"/>
                <a:cs typeface="Times New Roman" pitchFamily="18" charset="0"/>
              </a:rPr>
              <a:t> на вашем пути (реку, озеро, железную дорогу) и постарайтесь вспомнить дорогу к нему. Отыскать дорогу к населенному пункту вам помогут звуки (лай собаки, шум автомобилей). Лесная и проселочная дороги, тропы ведут, как правило, к населенным пунктам.</a:t>
            </a:r>
          </a:p>
          <a:p>
            <a:pPr marL="0" indent="0" algn="just">
              <a:spcBef>
                <a:spcPts val="300"/>
              </a:spcBef>
              <a:buFont typeface="Georgia" pitchFamily="18" charset="0"/>
              <a:buNone/>
            </a:pPr>
            <a:r>
              <a:rPr lang="ru-RU" sz="1200" smtClean="0">
                <a:latin typeface="Times New Roman" pitchFamily="18" charset="0"/>
                <a:cs typeface="Times New Roman" pitchFamily="18" charset="0"/>
              </a:rPr>
              <a:t> Если нет знакомых ориентиров или найти их не предоставляется возможным – влезьте на высокое дерево, но помните, что влезть на дерево гораздо легче, чем слезть с него. Не следует выбираться из леса когда темнеет, лучше займитесь обустройством ночлега. Для этого подойдет яма, дерево, но только не одиноко стоящее. Если вы надеетесь на спасателей, то оставайтесь на месте. </a:t>
            </a:r>
          </a:p>
          <a:p>
            <a:pPr marL="0" indent="0" algn="just">
              <a:spcBef>
                <a:spcPts val="300"/>
              </a:spcBef>
              <a:buFont typeface="Georgia" pitchFamily="18" charset="0"/>
              <a:buNone/>
            </a:pPr>
            <a:r>
              <a:rPr lang="ru-RU" sz="1200" smtClean="0">
                <a:latin typeface="Times New Roman" pitchFamily="18" charset="0"/>
                <a:cs typeface="Times New Roman" pitchFamily="18" charset="0"/>
              </a:rPr>
              <a:t>Без крайней необходимость </a:t>
            </a:r>
            <a:r>
              <a:rPr lang="ru-RU" sz="1200" b="1" smtClean="0">
                <a:latin typeface="Times New Roman" pitchFamily="18" charset="0"/>
                <a:cs typeface="Times New Roman" pitchFamily="18" charset="0"/>
              </a:rPr>
              <a:t>не идите через болото</a:t>
            </a:r>
            <a:r>
              <a:rPr lang="ru-RU" sz="1200" smtClean="0">
                <a:latin typeface="Times New Roman" pitchFamily="18" charset="0"/>
                <a:cs typeface="Times New Roman" pitchFamily="18" charset="0"/>
              </a:rPr>
              <a:t>. Если другого выхода нет, вооружитесь длинным шестом, проверяйте им прочность поверхности. </a:t>
            </a:r>
            <a:r>
              <a:rPr lang="ru-RU" sz="1200" b="1" smtClean="0">
                <a:latin typeface="Times New Roman" pitchFamily="18" charset="0"/>
                <a:cs typeface="Times New Roman" pitchFamily="18" charset="0"/>
              </a:rPr>
              <a:t>Не идите через густой кустарник.</a:t>
            </a:r>
          </a:p>
          <a:p>
            <a:pPr marL="0" indent="0" algn="just">
              <a:spcBef>
                <a:spcPts val="300"/>
              </a:spcBef>
              <a:buFont typeface="Georgia" pitchFamily="18" charset="0"/>
              <a:buNone/>
            </a:pPr>
            <a:r>
              <a:rPr lang="ru-RU" sz="1300" b="1" smtClean="0">
                <a:latin typeface="Times New Roman" pitchFamily="18" charset="0"/>
                <a:cs typeface="Times New Roman" pitchFamily="18" charset="0"/>
              </a:rPr>
              <a:t> </a:t>
            </a:r>
            <a:endParaRPr lang="ru-RU" sz="1300" smtClean="0">
              <a:latin typeface="Times New Roman" pitchFamily="18" charset="0"/>
              <a:cs typeface="Times New Roman" pitchFamily="18" charset="0"/>
            </a:endParaRPr>
          </a:p>
        </p:txBody>
      </p:sp>
      <p:sp>
        <p:nvSpPr>
          <p:cNvPr id="9" name="Заголовок 1"/>
          <p:cNvSpPr txBox="1">
            <a:spLocks/>
          </p:cNvSpPr>
          <p:nvPr/>
        </p:nvSpPr>
        <p:spPr>
          <a:xfrm>
            <a:off x="4859338" y="260350"/>
            <a:ext cx="4105275" cy="566738"/>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ru-RU" sz="1800" dirty="0" smtClean="0">
                <a:solidFill>
                  <a:srgbClr val="0070C0"/>
                </a:solidFill>
                <a:latin typeface="Arial" panose="020B0604020202020204" pitchFamily="34" charset="0"/>
                <a:cs typeface="Arial" panose="020B0604020202020204" pitchFamily="34" charset="0"/>
              </a:rPr>
              <a:t>ЕСЛИ ВЫ ЗАБЛУДИЛИСЬ В ЛЕСУ</a:t>
            </a:r>
            <a:endParaRPr lang="ru-RU" sz="2000" dirty="0" smtClean="0">
              <a:solidFill>
                <a:srgbClr val="0070C0"/>
              </a:solidFill>
              <a:latin typeface="Arial" panose="020B0604020202020204" pitchFamily="34" charset="0"/>
              <a:cs typeface="Arial" panose="020B0604020202020204" pitchFamily="34" charset="0"/>
            </a:endParaRPr>
          </a:p>
        </p:txBody>
      </p:sp>
      <p:sp>
        <p:nvSpPr>
          <p:cNvPr id="6" name="Объект 2"/>
          <p:cNvSpPr txBox="1">
            <a:spLocks/>
          </p:cNvSpPr>
          <p:nvPr/>
        </p:nvSpPr>
        <p:spPr>
          <a:xfrm>
            <a:off x="977900" y="6165850"/>
            <a:ext cx="1727200" cy="576263"/>
          </a:xfrm>
          <a:prstGeom prst="rect">
            <a:avLst/>
          </a:prstGeom>
        </p:spPr>
        <p:txBody>
          <a:bodyPr>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fontAlgn="auto">
              <a:lnSpc>
                <a:spcPct val="110000"/>
              </a:lnSpc>
              <a:spcBef>
                <a:spcPts val="300"/>
              </a:spcBef>
              <a:spcAft>
                <a:spcPts val="0"/>
              </a:spcAft>
              <a:buFont typeface="Arial" panose="020B0604020202020204" pitchFamily="34" charset="0"/>
              <a:buNone/>
              <a:defRPr/>
            </a:pPr>
            <a:r>
              <a:rPr lang="ru-RU" sz="1600" b="1" dirty="0" smtClean="0">
                <a:solidFill>
                  <a:srgbClr val="FF0000"/>
                </a:solidFill>
                <a:latin typeface="Times New Roman" panose="02020603050405020304" pitchFamily="18" charset="0"/>
                <a:cs typeface="Times New Roman" panose="02020603050405020304" pitchFamily="18" charset="0"/>
              </a:rPr>
              <a:t>Единый телефон</a:t>
            </a:r>
          </a:p>
          <a:p>
            <a:pPr marL="0" indent="0" algn="just" fontAlgn="auto">
              <a:lnSpc>
                <a:spcPct val="110000"/>
              </a:lnSpc>
              <a:spcBef>
                <a:spcPts val="300"/>
              </a:spcBef>
              <a:spcAft>
                <a:spcPts val="0"/>
              </a:spcAft>
              <a:buFont typeface="Arial" panose="020B0604020202020204" pitchFamily="34" charset="0"/>
              <a:buNone/>
              <a:defRPr/>
            </a:pPr>
            <a:r>
              <a:rPr lang="ru-RU" sz="1600" b="1" dirty="0" smtClean="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7415" name="Объект 2"/>
          <p:cNvSpPr txBox="1">
            <a:spLocks/>
          </p:cNvSpPr>
          <p:nvPr/>
        </p:nvSpPr>
        <p:spPr bwMode="auto">
          <a:xfrm>
            <a:off x="2700338" y="6165850"/>
            <a:ext cx="1150937" cy="503238"/>
          </a:xfrm>
          <a:prstGeom prst="rect">
            <a:avLst/>
          </a:prstGeom>
          <a:noFill/>
          <a:ln w="9525">
            <a:noFill/>
            <a:miter lim="800000"/>
            <a:headEnd/>
            <a:tailEnd/>
          </a:ln>
        </p:spPr>
        <p:txBody>
          <a:bodyPr/>
          <a:lstStyle/>
          <a:p>
            <a:pPr algn="just">
              <a:spcBef>
                <a:spcPts val="300"/>
              </a:spcBef>
              <a:buFont typeface="Arial" charset="0"/>
              <a:buNone/>
            </a:pPr>
            <a:r>
              <a:rPr lang="ru-RU" sz="3600" b="1">
                <a:solidFill>
                  <a:srgbClr val="FF0000"/>
                </a:solidFill>
                <a:latin typeface="Arial Black" pitchFamily="34" charset="0"/>
                <a:cs typeface="Times New Roman" pitchFamily="18" charset="0"/>
              </a:rPr>
              <a:t>112</a:t>
            </a:r>
          </a:p>
        </p:txBody>
      </p:sp>
      <p:sp>
        <p:nvSpPr>
          <p:cNvPr id="11" name="Объект 2"/>
          <p:cNvSpPr txBox="1">
            <a:spLocks/>
          </p:cNvSpPr>
          <p:nvPr/>
        </p:nvSpPr>
        <p:spPr>
          <a:xfrm>
            <a:off x="5586413" y="6092825"/>
            <a:ext cx="1727200" cy="576263"/>
          </a:xfrm>
          <a:prstGeom prst="rect">
            <a:avLst/>
          </a:prstGeom>
        </p:spPr>
        <p:txBody>
          <a:bodyPr>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fontAlgn="auto">
              <a:lnSpc>
                <a:spcPct val="110000"/>
              </a:lnSpc>
              <a:spcBef>
                <a:spcPts val="300"/>
              </a:spcBef>
              <a:spcAft>
                <a:spcPts val="0"/>
              </a:spcAft>
              <a:buFont typeface="Arial" panose="020B0604020202020204" pitchFamily="34" charset="0"/>
              <a:buNone/>
              <a:defRPr/>
            </a:pPr>
            <a:r>
              <a:rPr lang="ru-RU" sz="1600" b="1" dirty="0" smtClean="0">
                <a:solidFill>
                  <a:srgbClr val="FF0000"/>
                </a:solidFill>
                <a:latin typeface="Times New Roman" panose="02020603050405020304" pitchFamily="18" charset="0"/>
                <a:cs typeface="Times New Roman" panose="02020603050405020304" pitchFamily="18" charset="0"/>
              </a:rPr>
              <a:t>Единый телефон</a:t>
            </a:r>
          </a:p>
          <a:p>
            <a:pPr marL="0" indent="0" algn="just" fontAlgn="auto">
              <a:lnSpc>
                <a:spcPct val="110000"/>
              </a:lnSpc>
              <a:spcBef>
                <a:spcPts val="300"/>
              </a:spcBef>
              <a:spcAft>
                <a:spcPts val="0"/>
              </a:spcAft>
              <a:buFont typeface="Arial" panose="020B0604020202020204" pitchFamily="34" charset="0"/>
              <a:buNone/>
              <a:defRPr/>
            </a:pPr>
            <a:r>
              <a:rPr lang="ru-RU" sz="1600" b="1" dirty="0" smtClean="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7417" name="Объект 2"/>
          <p:cNvSpPr txBox="1">
            <a:spLocks/>
          </p:cNvSpPr>
          <p:nvPr/>
        </p:nvSpPr>
        <p:spPr bwMode="auto">
          <a:xfrm>
            <a:off x="7308850" y="6092825"/>
            <a:ext cx="1150938" cy="504825"/>
          </a:xfrm>
          <a:prstGeom prst="rect">
            <a:avLst/>
          </a:prstGeom>
          <a:noFill/>
          <a:ln w="9525">
            <a:noFill/>
            <a:miter lim="800000"/>
            <a:headEnd/>
            <a:tailEnd/>
          </a:ln>
        </p:spPr>
        <p:txBody>
          <a:bodyPr/>
          <a:lstStyle/>
          <a:p>
            <a:pPr algn="just">
              <a:spcBef>
                <a:spcPts val="300"/>
              </a:spcBef>
              <a:buFont typeface="Arial" charset="0"/>
              <a:buNone/>
            </a:pPr>
            <a:r>
              <a:rPr lang="ru-RU" sz="3600" b="1">
                <a:solidFill>
                  <a:srgbClr val="FF0000"/>
                </a:solidFill>
                <a:latin typeface="Arial Black" pitchFamily="34" charset="0"/>
                <a:cs typeface="Times New Roman" pitchFamily="18" charset="0"/>
              </a:rPr>
              <a:t>112</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2"/>
          <p:cNvSpPr txBox="1">
            <a:spLocks/>
          </p:cNvSpPr>
          <p:nvPr/>
        </p:nvSpPr>
        <p:spPr>
          <a:xfrm>
            <a:off x="609600" y="765175"/>
            <a:ext cx="3754438" cy="533717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fontAlgn="auto">
              <a:spcBef>
                <a:spcPts val="300"/>
              </a:spcBef>
              <a:spcAft>
                <a:spcPts val="0"/>
              </a:spcAft>
              <a:buFont typeface="Arial" panose="020B0604020202020204" pitchFamily="34" charset="0"/>
              <a:buNone/>
              <a:defRPr/>
            </a:pP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ru-RU" sz="14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У сильного ветра может быть несколько названий</a:t>
            </a:r>
            <a:r>
              <a:rPr lang="en-US" sz="1400" dirty="0" smtClean="0">
                <a:solidFill>
                  <a:schemeClr val="tx1">
                    <a:lumMod val="75000"/>
                    <a:lumOff val="25000"/>
                  </a:schemeClr>
                </a:solidFill>
                <a:latin typeface="Times New Roman" panose="02020603050405020304" pitchFamily="18" charset="0"/>
                <a:cs typeface="Times New Roman" panose="02020603050405020304" pitchFamily="18" charset="0"/>
              </a:rPr>
              <a:t>:</a:t>
            </a: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 буря, ураган, смерч. Основными признаками их приближения являются</a:t>
            </a:r>
            <a:r>
              <a:rPr lang="en-US" sz="1400" dirty="0" smtClean="0">
                <a:solidFill>
                  <a:schemeClr val="tx1">
                    <a:lumMod val="75000"/>
                    <a:lumOff val="25000"/>
                  </a:schemeClr>
                </a:solidFill>
                <a:latin typeface="Times New Roman" panose="02020603050405020304" pitchFamily="18" charset="0"/>
                <a:cs typeface="Times New Roman" panose="02020603050405020304" pitchFamily="18" charset="0"/>
              </a:rPr>
              <a:t>:</a:t>
            </a: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 резкое усиление порывов ветра, ливневые дожди летом и обильное выпадение снега зимой. Если ураган или буря застали вас на улице, держитесь подальше от легких построек, рекламных щитов, мостов, линий электропередач, окон и балконов, с которых обычно падают цветочные горшки.</a:t>
            </a:r>
          </a:p>
          <a:p>
            <a:pPr marL="0" indent="0" algn="just" fontAlgn="auto">
              <a:spcBef>
                <a:spcPts val="300"/>
              </a:spcBef>
              <a:spcAft>
                <a:spcPts val="0"/>
              </a:spcAft>
              <a:buFont typeface="Arial" panose="020B0604020202020204" pitchFamily="34" charset="0"/>
              <a:buNone/>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    </a:t>
            </a:r>
            <a:r>
              <a:rPr lang="ru-RU" sz="1400" b="1" dirty="0" smtClean="0">
                <a:solidFill>
                  <a:schemeClr val="tx1">
                    <a:lumMod val="75000"/>
                    <a:lumOff val="25000"/>
                  </a:schemeClr>
                </a:solidFill>
                <a:latin typeface="Times New Roman" panose="02020603050405020304" pitchFamily="18" charset="0"/>
                <a:cs typeface="Times New Roman" panose="02020603050405020304" pitchFamily="18" charset="0"/>
              </a:rPr>
              <a:t>Не следует оставаться на улице. </a:t>
            </a: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Поскорее укройтесь  в ближайшем здании. Если нет такой возможности, защитите себя (особенно голову) подручными средствами – фанерой, доской, ящиком.</a:t>
            </a:r>
          </a:p>
          <a:p>
            <a:pPr marL="0" indent="0" algn="just" fontAlgn="auto">
              <a:spcBef>
                <a:spcPts val="300"/>
              </a:spcBef>
              <a:spcAft>
                <a:spcPts val="0"/>
              </a:spcAft>
              <a:buFont typeface="Arial" panose="020B0604020202020204" pitchFamily="34" charset="0"/>
              <a:buNone/>
              <a:defRPr/>
            </a:pPr>
            <a:r>
              <a:rPr lang="ru-RU" sz="1400" b="1" dirty="0" smtClean="0">
                <a:solidFill>
                  <a:schemeClr val="tx1">
                    <a:lumMod val="75000"/>
                    <a:lumOff val="25000"/>
                  </a:schemeClr>
                </a:solidFill>
                <a:latin typeface="Times New Roman" panose="02020603050405020304" pitchFamily="18" charset="0"/>
                <a:cs typeface="Times New Roman" panose="02020603050405020304" pitchFamily="18" charset="0"/>
              </a:rPr>
              <a:t>   В ветреную погоду следует отказаться от развлечений на аттракционах.</a:t>
            </a:r>
          </a:p>
          <a:p>
            <a:pPr marL="0" indent="0" algn="just" fontAlgn="auto">
              <a:spcBef>
                <a:spcPts val="300"/>
              </a:spcBef>
              <a:spcAft>
                <a:spcPts val="0"/>
              </a:spcAft>
              <a:buFont typeface="Arial" panose="020B0604020202020204" pitchFamily="34" charset="0"/>
              <a:buNone/>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   Если поступил сигнал о приближении смерча (вихрь, похожий на огромный столб, способный всасывать в себя предметы и переносить их на большие расстояния) , необходимо спрятаться в надежном укрытии или под прочной мебелью. В поле можно спрятаться в яме или овраге.</a:t>
            </a:r>
            <a:endParaRPr lang="ru-RU" sz="14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7" name="Заголовок 1"/>
          <p:cNvSpPr txBox="1">
            <a:spLocks/>
          </p:cNvSpPr>
          <p:nvPr/>
        </p:nvSpPr>
        <p:spPr>
          <a:xfrm>
            <a:off x="279400" y="260350"/>
            <a:ext cx="4103688" cy="566738"/>
          </a:xfrm>
          <a:prstGeom prst="rect">
            <a:avLst/>
          </a:prstGeom>
        </p:spPr>
        <p:txBody>
          <a:bodyPr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ru-RU" sz="1800" dirty="0" smtClean="0">
                <a:solidFill>
                  <a:srgbClr val="0070C0"/>
                </a:solidFill>
                <a:latin typeface="Arial" panose="020B0604020202020204" pitchFamily="34" charset="0"/>
                <a:cs typeface="Arial" panose="020B0604020202020204" pitchFamily="34" charset="0"/>
              </a:rPr>
              <a:t>ЧТО ДЕЛАТЬ ПРИ СИЛЬНОМ ВЕТРЕ?</a:t>
            </a:r>
            <a:endParaRPr lang="ru-RU" sz="2000" dirty="0" smtClean="0">
              <a:solidFill>
                <a:srgbClr val="0070C0"/>
              </a:solidFill>
              <a:latin typeface="Arial" panose="020B0604020202020204" pitchFamily="34" charset="0"/>
              <a:cs typeface="Arial" panose="020B0604020202020204" pitchFamily="34" charset="0"/>
            </a:endParaRPr>
          </a:p>
        </p:txBody>
      </p:sp>
      <p:sp>
        <p:nvSpPr>
          <p:cNvPr id="18436" name="Объект 2"/>
          <p:cNvSpPr>
            <a:spLocks noGrp="1"/>
          </p:cNvSpPr>
          <p:nvPr>
            <p:ph sz="quarter" idx="13"/>
          </p:nvPr>
        </p:nvSpPr>
        <p:spPr>
          <a:xfrm>
            <a:off x="5003800" y="827088"/>
            <a:ext cx="3816350" cy="5049837"/>
          </a:xfrm>
        </p:spPr>
        <p:txBody>
          <a:bodyPr/>
          <a:lstStyle/>
          <a:p>
            <a:pPr marL="0" indent="0" algn="just">
              <a:spcBef>
                <a:spcPts val="300"/>
              </a:spcBef>
              <a:buFont typeface="Georgia" pitchFamily="18" charset="0"/>
              <a:buNone/>
            </a:pPr>
            <a:r>
              <a:rPr lang="ru-RU" sz="1200" b="1" smtClean="0">
                <a:latin typeface="Times New Roman" pitchFamily="18" charset="0"/>
                <a:cs typeface="Times New Roman" pitchFamily="18" charset="0"/>
              </a:rPr>
              <a:t>   </a:t>
            </a:r>
            <a:r>
              <a:rPr lang="ru-RU" sz="1200" smtClean="0">
                <a:latin typeface="Times New Roman" pitchFamily="18" charset="0"/>
                <a:cs typeface="Times New Roman" pitchFamily="18" charset="0"/>
              </a:rPr>
              <a:t>Приближение грозы всегда заметно</a:t>
            </a:r>
            <a:r>
              <a:rPr lang="en-US" sz="1200" smtClean="0">
                <a:latin typeface="Times New Roman" pitchFamily="18" charset="0"/>
                <a:cs typeface="Times New Roman" pitchFamily="18" charset="0"/>
              </a:rPr>
              <a:t>:</a:t>
            </a:r>
            <a:r>
              <a:rPr lang="ru-RU" sz="1200" smtClean="0">
                <a:latin typeface="Times New Roman" pitchFamily="18" charset="0"/>
                <a:cs typeface="Times New Roman" pitchFamily="18" charset="0"/>
              </a:rPr>
              <a:t> солнце печет, воздух влажный, цвет неба начинает меняться, издалека разносится первый раскат грома. Это верный признак грозы.</a:t>
            </a:r>
          </a:p>
          <a:p>
            <a:pPr marL="0" indent="0" algn="just">
              <a:spcBef>
                <a:spcPts val="300"/>
              </a:spcBef>
              <a:buFont typeface="Georgia" pitchFamily="18" charset="0"/>
              <a:buNone/>
            </a:pPr>
            <a:r>
              <a:rPr lang="ru-RU" sz="1200" smtClean="0">
                <a:latin typeface="Times New Roman" pitchFamily="18" charset="0"/>
                <a:cs typeface="Times New Roman" pitchFamily="18" charset="0"/>
              </a:rPr>
              <a:t>   </a:t>
            </a:r>
            <a:r>
              <a:rPr lang="ru-RU" sz="1200" b="1" smtClean="0">
                <a:latin typeface="Times New Roman" pitchFamily="18" charset="0"/>
                <a:cs typeface="Times New Roman" pitchFamily="18" charset="0"/>
              </a:rPr>
              <a:t>Никогда не прячьтесь под высокими деревьями</a:t>
            </a:r>
            <a:r>
              <a:rPr lang="ru-RU" sz="1200" smtClean="0">
                <a:latin typeface="Times New Roman" pitchFamily="18" charset="0"/>
                <a:cs typeface="Times New Roman" pitchFamily="18" charset="0"/>
              </a:rPr>
              <a:t>, особенно отдельно стоящими.</a:t>
            </a:r>
            <a:r>
              <a:rPr lang="ru-RU" sz="1200" b="1" smtClean="0">
                <a:latin typeface="Times New Roman" pitchFamily="18" charset="0"/>
                <a:cs typeface="Times New Roman" pitchFamily="18" charset="0"/>
              </a:rPr>
              <a:t> </a:t>
            </a:r>
            <a:r>
              <a:rPr lang="ru-RU" sz="1200" smtClean="0">
                <a:latin typeface="Times New Roman" pitchFamily="18" charset="0"/>
                <a:cs typeface="Times New Roman" pitchFamily="18" charset="0"/>
              </a:rPr>
              <a:t>Более опасны тополь, ель, сосна. Реже молния ударяет в березу, клен, почти никогда не ударяет в кустарник.  Вне помещений избегайте возвышенностей, укрывайтесь в сухих углублениях. Прислоняться к отвесным скалам и прятаться под скальным навесом нельзя. Песчаная и каменистая почва безопаснее, чем глинистая.</a:t>
            </a:r>
          </a:p>
          <a:p>
            <a:pPr marL="0" indent="0" algn="just">
              <a:spcBef>
                <a:spcPts val="300"/>
              </a:spcBef>
              <a:buFont typeface="Georgia" pitchFamily="18" charset="0"/>
              <a:buNone/>
            </a:pPr>
            <a:r>
              <a:rPr lang="ru-RU" sz="1200" b="1" smtClean="0">
                <a:latin typeface="Times New Roman" pitchFamily="18" charset="0"/>
                <a:cs typeface="Times New Roman" pitchFamily="18" charset="0"/>
              </a:rPr>
              <a:t>   От грозы не следует бежать. </a:t>
            </a:r>
            <a:r>
              <a:rPr lang="ru-RU" sz="1200" smtClean="0">
                <a:latin typeface="Times New Roman" pitchFamily="18" charset="0"/>
                <a:cs typeface="Times New Roman" pitchFamily="18" charset="0"/>
              </a:rPr>
              <a:t>Поражению способствует мокрое тело и сырая одежда. Крайне опасно купаться в грозу.</a:t>
            </a:r>
          </a:p>
          <a:p>
            <a:pPr marL="0" indent="0" algn="just">
              <a:spcBef>
                <a:spcPts val="300"/>
              </a:spcBef>
              <a:buFont typeface="Georgia" pitchFamily="18" charset="0"/>
              <a:buNone/>
            </a:pPr>
            <a:r>
              <a:rPr lang="ru-RU" sz="1200" b="1" smtClean="0">
                <a:latin typeface="Times New Roman" pitchFamily="18" charset="0"/>
                <a:cs typeface="Times New Roman" pitchFamily="18" charset="0"/>
              </a:rPr>
              <a:t>   Опасно находиться около металлических конструкций</a:t>
            </a:r>
            <a:r>
              <a:rPr lang="ru-RU" sz="1200" smtClean="0">
                <a:latin typeface="Times New Roman" pitchFamily="18" charset="0"/>
                <a:cs typeface="Times New Roman" pitchFamily="18" charset="0"/>
              </a:rPr>
              <a:t>. Если вы в походе, топоры, лопаты и другие предметы из металла лучше отнести подальше от палатки. </a:t>
            </a:r>
          </a:p>
          <a:p>
            <a:pPr marL="0" indent="0" algn="just">
              <a:spcBef>
                <a:spcPts val="300"/>
              </a:spcBef>
              <a:buFont typeface="Georgia" pitchFamily="18" charset="0"/>
              <a:buNone/>
            </a:pPr>
            <a:r>
              <a:rPr lang="ru-RU" sz="1200" smtClean="0">
                <a:latin typeface="Times New Roman" pitchFamily="18" charset="0"/>
                <a:cs typeface="Times New Roman" pitchFamily="18" charset="0"/>
              </a:rPr>
              <a:t>   Здания, имеющие центральное отопление и водопровод, практически защищены от удара молнией. Однако, необходимо выключить из сети электроприборы, не пользоваться телефоном, не прикасаться к водопроводным кранам, не стоять у открытого окна.  </a:t>
            </a:r>
            <a:r>
              <a:rPr lang="ru-RU" sz="1200" b="1" smtClean="0">
                <a:latin typeface="Times New Roman" pitchFamily="18" charset="0"/>
                <a:cs typeface="Times New Roman" pitchFamily="18" charset="0"/>
              </a:rPr>
              <a:t>Не рекомендуется в грозу пользоваться мобильным телефоном!</a:t>
            </a:r>
          </a:p>
          <a:p>
            <a:pPr marL="0" indent="0" algn="just">
              <a:spcBef>
                <a:spcPts val="300"/>
              </a:spcBef>
              <a:buFont typeface="Georgia" pitchFamily="18" charset="0"/>
              <a:buNone/>
            </a:pPr>
            <a:endParaRPr lang="ru-RU" sz="1300" smtClean="0">
              <a:latin typeface="Times New Roman" pitchFamily="18" charset="0"/>
              <a:cs typeface="Times New Roman" pitchFamily="18" charset="0"/>
            </a:endParaRPr>
          </a:p>
        </p:txBody>
      </p:sp>
      <p:sp>
        <p:nvSpPr>
          <p:cNvPr id="9" name="Заголовок 1"/>
          <p:cNvSpPr txBox="1">
            <a:spLocks/>
          </p:cNvSpPr>
          <p:nvPr/>
        </p:nvSpPr>
        <p:spPr>
          <a:xfrm>
            <a:off x="4859338" y="260350"/>
            <a:ext cx="4105275" cy="566738"/>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ru-RU" sz="1800" dirty="0" smtClean="0">
                <a:solidFill>
                  <a:srgbClr val="0070C0"/>
                </a:solidFill>
                <a:latin typeface="Arial" panose="020B0604020202020204" pitchFamily="34" charset="0"/>
                <a:cs typeface="Arial" panose="020B0604020202020204" pitchFamily="34" charset="0"/>
              </a:rPr>
              <a:t>КАК НЕ ПОСТРАДАТЬ ОТ МОЛНИИ</a:t>
            </a:r>
            <a:endParaRPr lang="ru-RU" sz="2000" dirty="0" smtClean="0">
              <a:solidFill>
                <a:srgbClr val="0070C0"/>
              </a:solidFill>
              <a:latin typeface="Arial" panose="020B0604020202020204" pitchFamily="34" charset="0"/>
              <a:cs typeface="Arial" panose="020B0604020202020204" pitchFamily="34" charset="0"/>
            </a:endParaRPr>
          </a:p>
        </p:txBody>
      </p:sp>
      <p:sp>
        <p:nvSpPr>
          <p:cNvPr id="6" name="Объект 2"/>
          <p:cNvSpPr txBox="1">
            <a:spLocks/>
          </p:cNvSpPr>
          <p:nvPr/>
        </p:nvSpPr>
        <p:spPr>
          <a:xfrm>
            <a:off x="977900" y="6165850"/>
            <a:ext cx="1727200" cy="576263"/>
          </a:xfrm>
          <a:prstGeom prst="rect">
            <a:avLst/>
          </a:prstGeom>
        </p:spPr>
        <p:txBody>
          <a:bodyPr>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fontAlgn="auto">
              <a:lnSpc>
                <a:spcPct val="110000"/>
              </a:lnSpc>
              <a:spcBef>
                <a:spcPts val="300"/>
              </a:spcBef>
              <a:spcAft>
                <a:spcPts val="0"/>
              </a:spcAft>
              <a:buFont typeface="Arial" panose="020B0604020202020204" pitchFamily="34" charset="0"/>
              <a:buNone/>
              <a:defRPr/>
            </a:pPr>
            <a:r>
              <a:rPr lang="ru-RU" sz="1600" b="1" dirty="0" smtClean="0">
                <a:solidFill>
                  <a:srgbClr val="FF0000"/>
                </a:solidFill>
                <a:latin typeface="Times New Roman" panose="02020603050405020304" pitchFamily="18" charset="0"/>
                <a:cs typeface="Times New Roman" panose="02020603050405020304" pitchFamily="18" charset="0"/>
              </a:rPr>
              <a:t>Единый телефон</a:t>
            </a:r>
          </a:p>
          <a:p>
            <a:pPr marL="0" indent="0" algn="just" fontAlgn="auto">
              <a:lnSpc>
                <a:spcPct val="110000"/>
              </a:lnSpc>
              <a:spcBef>
                <a:spcPts val="300"/>
              </a:spcBef>
              <a:spcAft>
                <a:spcPts val="0"/>
              </a:spcAft>
              <a:buFont typeface="Arial" panose="020B0604020202020204" pitchFamily="34" charset="0"/>
              <a:buNone/>
              <a:defRPr/>
            </a:pPr>
            <a:r>
              <a:rPr lang="ru-RU" sz="1600" b="1" dirty="0" smtClean="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8439" name="Объект 2"/>
          <p:cNvSpPr txBox="1">
            <a:spLocks/>
          </p:cNvSpPr>
          <p:nvPr/>
        </p:nvSpPr>
        <p:spPr bwMode="auto">
          <a:xfrm>
            <a:off x="2700338" y="6165850"/>
            <a:ext cx="1150937" cy="503238"/>
          </a:xfrm>
          <a:prstGeom prst="rect">
            <a:avLst/>
          </a:prstGeom>
          <a:noFill/>
          <a:ln w="9525">
            <a:noFill/>
            <a:miter lim="800000"/>
            <a:headEnd/>
            <a:tailEnd/>
          </a:ln>
        </p:spPr>
        <p:txBody>
          <a:bodyPr/>
          <a:lstStyle/>
          <a:p>
            <a:pPr algn="just">
              <a:spcBef>
                <a:spcPts val="300"/>
              </a:spcBef>
              <a:buFont typeface="Arial" charset="0"/>
              <a:buNone/>
            </a:pPr>
            <a:r>
              <a:rPr lang="ru-RU" sz="3600" b="1">
                <a:solidFill>
                  <a:srgbClr val="FF0000"/>
                </a:solidFill>
                <a:latin typeface="Arial Black" pitchFamily="34" charset="0"/>
                <a:cs typeface="Times New Roman" pitchFamily="18" charset="0"/>
              </a:rPr>
              <a:t>112</a:t>
            </a:r>
          </a:p>
        </p:txBody>
      </p:sp>
      <p:sp>
        <p:nvSpPr>
          <p:cNvPr id="11" name="Объект 2"/>
          <p:cNvSpPr txBox="1">
            <a:spLocks/>
          </p:cNvSpPr>
          <p:nvPr/>
        </p:nvSpPr>
        <p:spPr>
          <a:xfrm>
            <a:off x="5586413" y="6092825"/>
            <a:ext cx="1727200" cy="576263"/>
          </a:xfrm>
          <a:prstGeom prst="rect">
            <a:avLst/>
          </a:prstGeom>
        </p:spPr>
        <p:txBody>
          <a:bodyPr>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fontAlgn="auto">
              <a:lnSpc>
                <a:spcPct val="110000"/>
              </a:lnSpc>
              <a:spcBef>
                <a:spcPts val="300"/>
              </a:spcBef>
              <a:spcAft>
                <a:spcPts val="0"/>
              </a:spcAft>
              <a:buFont typeface="Arial" panose="020B0604020202020204" pitchFamily="34" charset="0"/>
              <a:buNone/>
              <a:defRPr/>
            </a:pPr>
            <a:r>
              <a:rPr lang="ru-RU" sz="1600" b="1" dirty="0" smtClean="0">
                <a:solidFill>
                  <a:srgbClr val="FF0000"/>
                </a:solidFill>
                <a:latin typeface="Times New Roman" panose="02020603050405020304" pitchFamily="18" charset="0"/>
                <a:cs typeface="Times New Roman" panose="02020603050405020304" pitchFamily="18" charset="0"/>
              </a:rPr>
              <a:t>Единый телефон</a:t>
            </a:r>
          </a:p>
          <a:p>
            <a:pPr marL="0" indent="0" algn="just" fontAlgn="auto">
              <a:lnSpc>
                <a:spcPct val="110000"/>
              </a:lnSpc>
              <a:spcBef>
                <a:spcPts val="300"/>
              </a:spcBef>
              <a:spcAft>
                <a:spcPts val="0"/>
              </a:spcAft>
              <a:buFont typeface="Arial" panose="020B0604020202020204" pitchFamily="34" charset="0"/>
              <a:buNone/>
              <a:defRPr/>
            </a:pPr>
            <a:r>
              <a:rPr lang="ru-RU" sz="1600" b="1" dirty="0" smtClean="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8441" name="Объект 2"/>
          <p:cNvSpPr txBox="1">
            <a:spLocks/>
          </p:cNvSpPr>
          <p:nvPr/>
        </p:nvSpPr>
        <p:spPr bwMode="auto">
          <a:xfrm>
            <a:off x="7308850" y="6092825"/>
            <a:ext cx="1150938" cy="504825"/>
          </a:xfrm>
          <a:prstGeom prst="rect">
            <a:avLst/>
          </a:prstGeom>
          <a:noFill/>
          <a:ln w="9525">
            <a:noFill/>
            <a:miter lim="800000"/>
            <a:headEnd/>
            <a:tailEnd/>
          </a:ln>
        </p:spPr>
        <p:txBody>
          <a:bodyPr/>
          <a:lstStyle/>
          <a:p>
            <a:pPr algn="just">
              <a:spcBef>
                <a:spcPts val="300"/>
              </a:spcBef>
              <a:buFont typeface="Arial" charset="0"/>
              <a:buNone/>
            </a:pPr>
            <a:r>
              <a:rPr lang="ru-RU" sz="3600" b="1">
                <a:solidFill>
                  <a:srgbClr val="FF0000"/>
                </a:solidFill>
                <a:latin typeface="Arial Black" pitchFamily="34" charset="0"/>
                <a:cs typeface="Times New Roman" pitchFamily="18" charset="0"/>
              </a:rPr>
              <a:t>112</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311</TotalTime>
  <Words>2785</Words>
  <Application>Microsoft Office PowerPoint</Application>
  <PresentationFormat>Лист Letter (8,5x11")</PresentationFormat>
  <Paragraphs>171</Paragraphs>
  <Slides>10</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3</vt:i4>
      </vt:variant>
      <vt:variant>
        <vt:lpstr>Заголовки слайдов</vt:lpstr>
      </vt:variant>
      <vt:variant>
        <vt:i4>10</vt:i4>
      </vt:variant>
    </vt:vector>
  </HeadingPairs>
  <TitlesOfParts>
    <vt:vector size="19" baseType="lpstr">
      <vt:lpstr>Trebuchet MS</vt:lpstr>
      <vt:lpstr>Arial</vt:lpstr>
      <vt:lpstr>Georgia</vt:lpstr>
      <vt:lpstr>Calibri</vt:lpstr>
      <vt:lpstr>Arial Black</vt:lpstr>
      <vt:lpstr>Times New Roman</vt:lpstr>
      <vt:lpstr>Воздушный поток</vt:lpstr>
      <vt:lpstr>Тема Office</vt:lpstr>
      <vt:lpstr>1_Воздушный поток</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Чубарова Наталья Борисовна</dc:creator>
  <cp:lastModifiedBy>Admin</cp:lastModifiedBy>
  <cp:revision>39</cp:revision>
  <dcterms:created xsi:type="dcterms:W3CDTF">2017-06-05T11:39:42Z</dcterms:created>
  <dcterms:modified xsi:type="dcterms:W3CDTF">2019-03-31T09:55:59Z</dcterms:modified>
</cp:coreProperties>
</file>